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notesSlides/notesSlide2.xml" ContentType="application/vnd.openxmlformats-officedocument.presentationml.notesSlide+xml"/>
  <Override PartName="/ppt/diagrams/drawing2.xml" ContentType="application/vnd.ms-office.drawingml.diagramDrawing+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diagrams/quickStyle2.xml" ContentType="application/vnd.openxmlformats-officedocument.drawingml.diagramStyl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slides/slide14.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ustom.xml" ContentType="application/vnd.openxmlformats-officedocument.custom-properties+xml"/>
  <Override PartName="/ppt/slideLayouts/slideLayout10.xml" ContentType="application/vnd.openxmlformats-officedocument.presentationml.slideLayout+xml"/>
  <Override PartName="/ppt/diagrams/layout2.xml" ContentType="application/vnd.openxmlformats-officedocument.drawingml.diagram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diagrams/layout1.xml" ContentType="application/vnd.openxmlformats-officedocument.drawingml.diagramLayout+xml"/>
  <Override PartName="/ppt/diagrams/data2.xml" ContentType="application/vnd.openxmlformats-officedocument.drawingml.diagramData+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Override PartName="/ppt/diagrams/colors2.xml" ContentType="application/vnd.openxmlformats-officedocument.drawingml.diagramColors+xml"/>
  <Default Extension="png" ContentType="image/png"/>
  <Override PartName="/ppt/slides/slide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Override PartName="/ppt/diagrams/quickStyle1.xml" ContentType="application/vnd.openxmlformats-officedocument.drawingml.diagramStyle+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2"/>
  </p:sldMasterIdLst>
  <p:notesMasterIdLst>
    <p:notesMasterId r:id="rId18"/>
  </p:notesMasterIdLst>
  <p:sldIdLst>
    <p:sldId id="257" r:id="rId3"/>
    <p:sldId id="259" r:id="rId4"/>
    <p:sldId id="270" r:id="rId5"/>
    <p:sldId id="256" r:id="rId6"/>
    <p:sldId id="258" r:id="rId7"/>
    <p:sldId id="263" r:id="rId8"/>
    <p:sldId id="267" r:id="rId9"/>
    <p:sldId id="260" r:id="rId10"/>
    <p:sldId id="261" r:id="rId11"/>
    <p:sldId id="268" r:id="rId12"/>
    <p:sldId id="262" r:id="rId13"/>
    <p:sldId id="272" r:id="rId14"/>
    <p:sldId id="266" r:id="rId15"/>
    <p:sldId id="271" r:id="rId16"/>
    <p:sldId id="269" r:id="rId17"/>
  </p:sldIdLst>
  <p:sldSz cx="6858000" cy="9144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58" d="100"/>
          <a:sy n="58" d="100"/>
        </p:scale>
        <p:origin x="-1272" y="-72"/>
      </p:cViewPr>
      <p:guideLst>
        <p:guide orient="horz" pos="2880"/>
        <p:guide pos="216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notesMaster" Target="notesMasters/notesMaster1.xml"/><Relationship Id="rId3" Type="http://schemas.openxmlformats.org/officeDocument/2006/relationships/slide" Target="slides/slide1.xml"/><Relationship Id="rId21"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 Type="http://schemas.openxmlformats.org/officeDocument/2006/relationships/slideMaster" Target="slideMasters/slideMaster1.xml"/><Relationship Id="rId16" Type="http://schemas.openxmlformats.org/officeDocument/2006/relationships/slide" Target="slides/slide14.xml"/><Relationship Id="rId20"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slide" Target="slides/slide13.xml"/><Relationship Id="rId10" Type="http://schemas.openxmlformats.org/officeDocument/2006/relationships/slide" Target="slides/slide8.xml"/><Relationship Id="rId19"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F98992C-3F0B-4CEA-9853-79DACDB99AB0}" type="doc">
      <dgm:prSet loTypeId="urn:microsoft.com/office/officeart/2005/8/layout/default#1" loCatId="list" qsTypeId="urn:microsoft.com/office/officeart/2005/8/quickstyle/simple1" qsCatId="simple" csTypeId="urn:microsoft.com/office/officeart/2005/8/colors/accent1_2" csCatId="accent1" phldr="1"/>
      <dgm:spPr/>
      <dgm:t>
        <a:bodyPr/>
        <a:lstStyle/>
        <a:p>
          <a:endParaRPr lang="en-US"/>
        </a:p>
      </dgm:t>
    </dgm:pt>
    <dgm:pt modelId="{D913ECDB-C741-47E6-8D90-F6C340960DD9}">
      <dgm:prSet phldrT="[Text]" custT="1"/>
      <dgm:spPr/>
      <dgm:t>
        <a:bodyPr/>
        <a:lstStyle/>
        <a:p>
          <a:r>
            <a:rPr lang="en-US" sz="2400" b="1" dirty="0" err="1" smtClean="0"/>
            <a:t>Reyhan’s</a:t>
          </a:r>
          <a:r>
            <a:rPr lang="en-US" sz="2400" dirty="0" smtClean="0"/>
            <a:t> </a:t>
          </a:r>
          <a:r>
            <a:rPr lang="en-US" sz="2400" b="1" dirty="0" smtClean="0"/>
            <a:t>Roses</a:t>
          </a:r>
          <a:endParaRPr lang="en-US" sz="2400" b="1" dirty="0"/>
        </a:p>
      </dgm:t>
    </dgm:pt>
    <dgm:pt modelId="{B2BCDEC2-8681-448E-ABD7-D347361AC00D}" type="parTrans" cxnId="{952B4F4A-6658-4636-9452-FA83C2C65C3C}">
      <dgm:prSet/>
      <dgm:spPr/>
      <dgm:t>
        <a:bodyPr/>
        <a:lstStyle/>
        <a:p>
          <a:endParaRPr lang="en-US"/>
        </a:p>
      </dgm:t>
    </dgm:pt>
    <dgm:pt modelId="{EABD72C8-75BC-48CE-9104-2D3D2A7ED907}" type="sibTrans" cxnId="{952B4F4A-6658-4636-9452-FA83C2C65C3C}">
      <dgm:prSet/>
      <dgm:spPr/>
      <dgm:t>
        <a:bodyPr/>
        <a:lstStyle/>
        <a:p>
          <a:endParaRPr lang="en-US"/>
        </a:p>
      </dgm:t>
    </dgm:pt>
    <dgm:pt modelId="{82C01683-3644-4CFE-A4D6-B5BC84BC5689}">
      <dgm:prSet phldrT="[Text]" custT="1"/>
      <dgm:spPr/>
      <dgm:t>
        <a:bodyPr/>
        <a:lstStyle/>
        <a:p>
          <a:r>
            <a:rPr lang="en-US" sz="2400" b="1" dirty="0" smtClean="0"/>
            <a:t>Fabulous</a:t>
          </a:r>
          <a:endParaRPr lang="en-US" sz="2400" b="1" dirty="0"/>
        </a:p>
      </dgm:t>
    </dgm:pt>
    <dgm:pt modelId="{B71BDD36-8322-4977-915C-45570790D546}" type="parTrans" cxnId="{E982F2DA-0B3F-41BB-B421-088D110DB6EF}">
      <dgm:prSet/>
      <dgm:spPr/>
      <dgm:t>
        <a:bodyPr/>
        <a:lstStyle/>
        <a:p>
          <a:endParaRPr lang="en-US"/>
        </a:p>
      </dgm:t>
    </dgm:pt>
    <dgm:pt modelId="{DA4C1B56-DB6F-480E-896A-3068BB0783B3}" type="sibTrans" cxnId="{E982F2DA-0B3F-41BB-B421-088D110DB6EF}">
      <dgm:prSet/>
      <dgm:spPr/>
      <dgm:t>
        <a:bodyPr/>
        <a:lstStyle/>
        <a:p>
          <a:endParaRPr lang="en-US"/>
        </a:p>
      </dgm:t>
    </dgm:pt>
    <dgm:pt modelId="{176ADBBB-1A16-4F92-9441-4A085AAE0793}">
      <dgm:prSet phldrT="[Text]" custT="1"/>
      <dgm:spPr/>
      <dgm:t>
        <a:bodyPr/>
        <a:lstStyle/>
        <a:p>
          <a:endParaRPr lang="en-US" sz="2400" dirty="0" smtClean="0"/>
        </a:p>
        <a:p>
          <a:r>
            <a:rPr lang="en-US" sz="2400" b="1" dirty="0" smtClean="0"/>
            <a:t>CEFR </a:t>
          </a:r>
          <a:br>
            <a:rPr lang="en-US" sz="2400" b="1" dirty="0" smtClean="0"/>
          </a:br>
          <a:r>
            <a:rPr lang="en-US" sz="2400" b="1" dirty="0" smtClean="0"/>
            <a:t>Fanatics</a:t>
          </a:r>
        </a:p>
        <a:p>
          <a:endParaRPr lang="en-US" sz="2400" dirty="0"/>
        </a:p>
      </dgm:t>
    </dgm:pt>
    <dgm:pt modelId="{E4CD2028-36F9-4665-8400-A55AE96A64C6}" type="parTrans" cxnId="{0A1DA63E-9A78-4B0B-9048-6E0783AB0D55}">
      <dgm:prSet/>
      <dgm:spPr/>
      <dgm:t>
        <a:bodyPr/>
        <a:lstStyle/>
        <a:p>
          <a:endParaRPr lang="en-US"/>
        </a:p>
      </dgm:t>
    </dgm:pt>
    <dgm:pt modelId="{24AD1C69-991E-4744-8993-33B7CB89A753}" type="sibTrans" cxnId="{0A1DA63E-9A78-4B0B-9048-6E0783AB0D55}">
      <dgm:prSet/>
      <dgm:spPr/>
      <dgm:t>
        <a:bodyPr/>
        <a:lstStyle/>
        <a:p>
          <a:endParaRPr lang="en-US"/>
        </a:p>
      </dgm:t>
    </dgm:pt>
    <dgm:pt modelId="{0C0D5A79-2248-4305-9899-D8708B9C6E16}">
      <dgm:prSet phldrT="[Text]" custT="1"/>
      <dgm:spPr/>
      <dgm:t>
        <a:bodyPr/>
        <a:lstStyle/>
        <a:p>
          <a:r>
            <a:rPr lang="en-US" sz="2400" b="1" dirty="0" err="1" smtClean="0"/>
            <a:t>Euryhthmics</a:t>
          </a:r>
          <a:endParaRPr lang="en-US" sz="2400" b="1" dirty="0"/>
        </a:p>
      </dgm:t>
    </dgm:pt>
    <dgm:pt modelId="{27A1511A-C94D-4D36-A23D-C4A140F89482}" type="parTrans" cxnId="{F88FA99F-866D-47A5-8C24-42F1FFD69BEC}">
      <dgm:prSet/>
      <dgm:spPr/>
      <dgm:t>
        <a:bodyPr/>
        <a:lstStyle/>
        <a:p>
          <a:endParaRPr lang="en-US"/>
        </a:p>
      </dgm:t>
    </dgm:pt>
    <dgm:pt modelId="{8C8DABF3-AC11-4995-A485-194EF4407105}" type="sibTrans" cxnId="{F88FA99F-866D-47A5-8C24-42F1FFD69BEC}">
      <dgm:prSet/>
      <dgm:spPr/>
      <dgm:t>
        <a:bodyPr/>
        <a:lstStyle/>
        <a:p>
          <a:endParaRPr lang="en-US"/>
        </a:p>
      </dgm:t>
    </dgm:pt>
    <dgm:pt modelId="{14380233-9300-42CE-82D8-B16BC7ECF82C}">
      <dgm:prSet phldrT="[Text]" custT="1"/>
      <dgm:spPr/>
      <dgm:t>
        <a:bodyPr/>
        <a:lstStyle/>
        <a:p>
          <a:r>
            <a:rPr lang="en-US" sz="7200" dirty="0" smtClean="0">
              <a:solidFill>
                <a:srgbClr val="FFFF00"/>
              </a:solidFill>
            </a:rPr>
            <a:t>BOARD</a:t>
          </a:r>
          <a:endParaRPr lang="en-US" sz="7200" dirty="0">
            <a:solidFill>
              <a:srgbClr val="FFFF00"/>
            </a:solidFill>
          </a:endParaRPr>
        </a:p>
      </dgm:t>
    </dgm:pt>
    <dgm:pt modelId="{45815696-0B69-4CDF-B6B5-0134B4ED0E55}" type="sibTrans" cxnId="{122DA13E-FEF3-41A2-A31D-CF97ED77FF1B}">
      <dgm:prSet/>
      <dgm:spPr/>
      <dgm:t>
        <a:bodyPr/>
        <a:lstStyle/>
        <a:p>
          <a:endParaRPr lang="en-US"/>
        </a:p>
      </dgm:t>
    </dgm:pt>
    <dgm:pt modelId="{D33928B0-452A-415F-9B95-DE1B8776C3FC}" type="parTrans" cxnId="{122DA13E-FEF3-41A2-A31D-CF97ED77FF1B}">
      <dgm:prSet/>
      <dgm:spPr/>
      <dgm:t>
        <a:bodyPr/>
        <a:lstStyle/>
        <a:p>
          <a:endParaRPr lang="en-US"/>
        </a:p>
      </dgm:t>
    </dgm:pt>
    <dgm:pt modelId="{5EE1A8E3-9ADC-48EB-B5C4-E68AD295B5EE}" type="pres">
      <dgm:prSet presAssocID="{4F98992C-3F0B-4CEA-9853-79DACDB99AB0}" presName="diagram" presStyleCnt="0">
        <dgm:presLayoutVars>
          <dgm:dir/>
          <dgm:resizeHandles val="exact"/>
        </dgm:presLayoutVars>
      </dgm:prSet>
      <dgm:spPr/>
      <dgm:t>
        <a:bodyPr/>
        <a:lstStyle/>
        <a:p>
          <a:endParaRPr lang="en-US"/>
        </a:p>
      </dgm:t>
    </dgm:pt>
    <dgm:pt modelId="{5ECE44D7-1A1F-41AC-BDFB-3EFFE0253030}" type="pres">
      <dgm:prSet presAssocID="{D913ECDB-C741-47E6-8D90-F6C340960DD9}" presName="node" presStyleLbl="node1" presStyleIdx="0" presStyleCnt="5">
        <dgm:presLayoutVars>
          <dgm:bulletEnabled val="1"/>
        </dgm:presLayoutVars>
      </dgm:prSet>
      <dgm:spPr/>
      <dgm:t>
        <a:bodyPr/>
        <a:lstStyle/>
        <a:p>
          <a:endParaRPr lang="en-US"/>
        </a:p>
      </dgm:t>
    </dgm:pt>
    <dgm:pt modelId="{11E7DEA1-5BDE-46A8-917A-575808D2207C}" type="pres">
      <dgm:prSet presAssocID="{EABD72C8-75BC-48CE-9104-2D3D2A7ED907}" presName="sibTrans" presStyleCnt="0"/>
      <dgm:spPr/>
    </dgm:pt>
    <dgm:pt modelId="{DE31E295-788E-4C49-90D1-5EFFDC25140E}" type="pres">
      <dgm:prSet presAssocID="{82C01683-3644-4CFE-A4D6-B5BC84BC5689}" presName="node" presStyleLbl="node1" presStyleIdx="1" presStyleCnt="5" custLinFactNeighborX="5" custLinFactNeighborY="-163">
        <dgm:presLayoutVars>
          <dgm:bulletEnabled val="1"/>
        </dgm:presLayoutVars>
      </dgm:prSet>
      <dgm:spPr/>
      <dgm:t>
        <a:bodyPr/>
        <a:lstStyle/>
        <a:p>
          <a:endParaRPr lang="en-US"/>
        </a:p>
      </dgm:t>
    </dgm:pt>
    <dgm:pt modelId="{73235202-7DEF-4EAF-B944-3B1C712EE674}" type="pres">
      <dgm:prSet presAssocID="{DA4C1B56-DB6F-480E-896A-3068BB0783B3}" presName="sibTrans" presStyleCnt="0"/>
      <dgm:spPr/>
    </dgm:pt>
    <dgm:pt modelId="{4FD57315-8611-4B3A-B898-4AEA47E49B45}" type="pres">
      <dgm:prSet presAssocID="{176ADBBB-1A16-4F92-9441-4A085AAE0793}" presName="node" presStyleLbl="node1" presStyleIdx="2" presStyleCnt="5" custLinFactNeighborX="4902" custLinFactNeighborY="-49">
        <dgm:presLayoutVars>
          <dgm:bulletEnabled val="1"/>
        </dgm:presLayoutVars>
      </dgm:prSet>
      <dgm:spPr/>
      <dgm:t>
        <a:bodyPr/>
        <a:lstStyle/>
        <a:p>
          <a:endParaRPr lang="en-US"/>
        </a:p>
      </dgm:t>
    </dgm:pt>
    <dgm:pt modelId="{B99EAFAA-4055-4030-8ED9-C9045A98CD74}" type="pres">
      <dgm:prSet presAssocID="{24AD1C69-991E-4744-8993-33B7CB89A753}" presName="sibTrans" presStyleCnt="0"/>
      <dgm:spPr/>
    </dgm:pt>
    <dgm:pt modelId="{6004EF4C-CB57-465E-9770-1812F964D831}" type="pres">
      <dgm:prSet presAssocID="{0C0D5A79-2248-4305-9899-D8708B9C6E16}" presName="node" presStyleLbl="node1" presStyleIdx="3" presStyleCnt="5" custScaleX="130224" custLinFactNeighborX="15020" custLinFactNeighborY="-49">
        <dgm:presLayoutVars>
          <dgm:bulletEnabled val="1"/>
        </dgm:presLayoutVars>
      </dgm:prSet>
      <dgm:spPr/>
      <dgm:t>
        <a:bodyPr/>
        <a:lstStyle/>
        <a:p>
          <a:endParaRPr lang="en-US"/>
        </a:p>
      </dgm:t>
    </dgm:pt>
    <dgm:pt modelId="{DB5EF7BE-7643-49EE-8887-D2A5A174638B}" type="pres">
      <dgm:prSet presAssocID="{8C8DABF3-AC11-4995-A485-194EF4407105}" presName="sibTrans" presStyleCnt="0"/>
      <dgm:spPr/>
    </dgm:pt>
    <dgm:pt modelId="{A89413E2-7617-4D88-A2D2-A0C21AC5B431}" type="pres">
      <dgm:prSet presAssocID="{14380233-9300-42CE-82D8-B16BC7ECF82C}" presName="node" presStyleLbl="node1" presStyleIdx="4" presStyleCnt="5" custScaleX="300293" custLinFactNeighborX="44995" custLinFactNeighborY="65">
        <dgm:presLayoutVars>
          <dgm:bulletEnabled val="1"/>
        </dgm:presLayoutVars>
      </dgm:prSet>
      <dgm:spPr/>
      <dgm:t>
        <a:bodyPr/>
        <a:lstStyle/>
        <a:p>
          <a:endParaRPr lang="en-US"/>
        </a:p>
      </dgm:t>
    </dgm:pt>
  </dgm:ptLst>
  <dgm:cxnLst>
    <dgm:cxn modelId="{F675FB83-8D55-4043-8344-4FD05289758D}" type="presOf" srcId="{4F98992C-3F0B-4CEA-9853-79DACDB99AB0}" destId="{5EE1A8E3-9ADC-48EB-B5C4-E68AD295B5EE}" srcOrd="0" destOrd="0" presId="urn:microsoft.com/office/officeart/2005/8/layout/default#1"/>
    <dgm:cxn modelId="{F88FA99F-866D-47A5-8C24-42F1FFD69BEC}" srcId="{4F98992C-3F0B-4CEA-9853-79DACDB99AB0}" destId="{0C0D5A79-2248-4305-9899-D8708B9C6E16}" srcOrd="3" destOrd="0" parTransId="{27A1511A-C94D-4D36-A23D-C4A140F89482}" sibTransId="{8C8DABF3-AC11-4995-A485-194EF4407105}"/>
    <dgm:cxn modelId="{A4985A7B-80A4-4E32-A164-F0EB32ED2F15}" type="presOf" srcId="{D913ECDB-C741-47E6-8D90-F6C340960DD9}" destId="{5ECE44D7-1A1F-41AC-BDFB-3EFFE0253030}" srcOrd="0" destOrd="0" presId="urn:microsoft.com/office/officeart/2005/8/layout/default#1"/>
    <dgm:cxn modelId="{EF87C9F2-D913-4728-812D-A1B7E192F772}" type="presOf" srcId="{14380233-9300-42CE-82D8-B16BC7ECF82C}" destId="{A89413E2-7617-4D88-A2D2-A0C21AC5B431}" srcOrd="0" destOrd="0" presId="urn:microsoft.com/office/officeart/2005/8/layout/default#1"/>
    <dgm:cxn modelId="{952B4F4A-6658-4636-9452-FA83C2C65C3C}" srcId="{4F98992C-3F0B-4CEA-9853-79DACDB99AB0}" destId="{D913ECDB-C741-47E6-8D90-F6C340960DD9}" srcOrd="0" destOrd="0" parTransId="{B2BCDEC2-8681-448E-ABD7-D347361AC00D}" sibTransId="{EABD72C8-75BC-48CE-9104-2D3D2A7ED907}"/>
    <dgm:cxn modelId="{122DA13E-FEF3-41A2-A31D-CF97ED77FF1B}" srcId="{4F98992C-3F0B-4CEA-9853-79DACDB99AB0}" destId="{14380233-9300-42CE-82D8-B16BC7ECF82C}" srcOrd="4" destOrd="0" parTransId="{D33928B0-452A-415F-9B95-DE1B8776C3FC}" sibTransId="{45815696-0B69-4CDF-B6B5-0134B4ED0E55}"/>
    <dgm:cxn modelId="{E982F2DA-0B3F-41BB-B421-088D110DB6EF}" srcId="{4F98992C-3F0B-4CEA-9853-79DACDB99AB0}" destId="{82C01683-3644-4CFE-A4D6-B5BC84BC5689}" srcOrd="1" destOrd="0" parTransId="{B71BDD36-8322-4977-915C-45570790D546}" sibTransId="{DA4C1B56-DB6F-480E-896A-3068BB0783B3}"/>
    <dgm:cxn modelId="{0A1DA63E-9A78-4B0B-9048-6E0783AB0D55}" srcId="{4F98992C-3F0B-4CEA-9853-79DACDB99AB0}" destId="{176ADBBB-1A16-4F92-9441-4A085AAE0793}" srcOrd="2" destOrd="0" parTransId="{E4CD2028-36F9-4665-8400-A55AE96A64C6}" sibTransId="{24AD1C69-991E-4744-8993-33B7CB89A753}"/>
    <dgm:cxn modelId="{CAC5DB6E-B811-4010-A5C8-60CB096B6847}" type="presOf" srcId="{82C01683-3644-4CFE-A4D6-B5BC84BC5689}" destId="{DE31E295-788E-4C49-90D1-5EFFDC25140E}" srcOrd="0" destOrd="0" presId="urn:microsoft.com/office/officeart/2005/8/layout/default#1"/>
    <dgm:cxn modelId="{B6E89266-DFB6-4CD4-8B5C-CAC2C63E2F78}" type="presOf" srcId="{0C0D5A79-2248-4305-9899-D8708B9C6E16}" destId="{6004EF4C-CB57-465E-9770-1812F964D831}" srcOrd="0" destOrd="0" presId="urn:microsoft.com/office/officeart/2005/8/layout/default#1"/>
    <dgm:cxn modelId="{D0D98BB2-74CD-4555-AEFB-74636044A4F3}" type="presOf" srcId="{176ADBBB-1A16-4F92-9441-4A085AAE0793}" destId="{4FD57315-8611-4B3A-B898-4AEA47E49B45}" srcOrd="0" destOrd="0" presId="urn:microsoft.com/office/officeart/2005/8/layout/default#1"/>
    <dgm:cxn modelId="{65A6A24A-9820-437F-82FB-C5CFA96C0A10}" type="presParOf" srcId="{5EE1A8E3-9ADC-48EB-B5C4-E68AD295B5EE}" destId="{5ECE44D7-1A1F-41AC-BDFB-3EFFE0253030}" srcOrd="0" destOrd="0" presId="urn:microsoft.com/office/officeart/2005/8/layout/default#1"/>
    <dgm:cxn modelId="{DF32C898-F54B-4DC2-95BA-DAA85179793C}" type="presParOf" srcId="{5EE1A8E3-9ADC-48EB-B5C4-E68AD295B5EE}" destId="{11E7DEA1-5BDE-46A8-917A-575808D2207C}" srcOrd="1" destOrd="0" presId="urn:microsoft.com/office/officeart/2005/8/layout/default#1"/>
    <dgm:cxn modelId="{0503795C-95C0-48AE-99ED-CBFB4CA18D4F}" type="presParOf" srcId="{5EE1A8E3-9ADC-48EB-B5C4-E68AD295B5EE}" destId="{DE31E295-788E-4C49-90D1-5EFFDC25140E}" srcOrd="2" destOrd="0" presId="urn:microsoft.com/office/officeart/2005/8/layout/default#1"/>
    <dgm:cxn modelId="{B8C8E49B-796E-4D19-B697-332E93086A1C}" type="presParOf" srcId="{5EE1A8E3-9ADC-48EB-B5C4-E68AD295B5EE}" destId="{73235202-7DEF-4EAF-B944-3B1C712EE674}" srcOrd="3" destOrd="0" presId="urn:microsoft.com/office/officeart/2005/8/layout/default#1"/>
    <dgm:cxn modelId="{6CC72538-FC39-4E3D-9356-568E3DE2EA4B}" type="presParOf" srcId="{5EE1A8E3-9ADC-48EB-B5C4-E68AD295B5EE}" destId="{4FD57315-8611-4B3A-B898-4AEA47E49B45}" srcOrd="4" destOrd="0" presId="urn:microsoft.com/office/officeart/2005/8/layout/default#1"/>
    <dgm:cxn modelId="{9C98579A-2409-41D6-AEC5-53ECA38E223A}" type="presParOf" srcId="{5EE1A8E3-9ADC-48EB-B5C4-E68AD295B5EE}" destId="{B99EAFAA-4055-4030-8ED9-C9045A98CD74}" srcOrd="5" destOrd="0" presId="urn:microsoft.com/office/officeart/2005/8/layout/default#1"/>
    <dgm:cxn modelId="{D6AC4739-0735-4B30-8531-D0851E7C613C}" type="presParOf" srcId="{5EE1A8E3-9ADC-48EB-B5C4-E68AD295B5EE}" destId="{6004EF4C-CB57-465E-9770-1812F964D831}" srcOrd="6" destOrd="0" presId="urn:microsoft.com/office/officeart/2005/8/layout/default#1"/>
    <dgm:cxn modelId="{E4FFE1B2-603E-43C8-BC96-E163E9872FDE}" type="presParOf" srcId="{5EE1A8E3-9ADC-48EB-B5C4-E68AD295B5EE}" destId="{DB5EF7BE-7643-49EE-8887-D2A5A174638B}" srcOrd="7" destOrd="0" presId="urn:microsoft.com/office/officeart/2005/8/layout/default#1"/>
    <dgm:cxn modelId="{41C4C7E8-174D-4A56-9622-3601DDD75418}" type="presParOf" srcId="{5EE1A8E3-9ADC-48EB-B5C4-E68AD295B5EE}" destId="{A89413E2-7617-4D88-A2D2-A0C21AC5B431}" srcOrd="8" destOrd="0" presId="urn:microsoft.com/office/officeart/2005/8/layout/default#1"/>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A220BE5F-D634-46E9-9F00-51C98521682B}" type="doc">
      <dgm:prSet loTypeId="urn:microsoft.com/office/officeart/2005/8/layout/gear1" loCatId="cycle" qsTypeId="urn:microsoft.com/office/officeart/2005/8/quickstyle/simple1" qsCatId="simple" csTypeId="urn:microsoft.com/office/officeart/2005/8/colors/accent1_2" csCatId="accent1" phldr="1"/>
      <dgm:spPr/>
      <dgm:t>
        <a:bodyPr/>
        <a:lstStyle/>
        <a:p>
          <a:endParaRPr lang="en-US"/>
        </a:p>
      </dgm:t>
    </dgm:pt>
    <dgm:pt modelId="{12E2F39E-86F2-4454-B632-36E7E0FA2B9F}">
      <dgm:prSet/>
      <dgm:spPr/>
      <dgm:t>
        <a:bodyPr/>
        <a:lstStyle/>
        <a:p>
          <a:pPr rtl="0"/>
          <a:r>
            <a:rPr lang="en-US" dirty="0" smtClean="0"/>
            <a:t>BEGIN WITH DESSERT</a:t>
          </a:r>
        </a:p>
        <a:p>
          <a:pPr rtl="0"/>
          <a:r>
            <a:rPr lang="en-US" dirty="0" smtClean="0"/>
            <a:t>?</a:t>
          </a:r>
          <a:endParaRPr lang="en-US" dirty="0"/>
        </a:p>
      </dgm:t>
    </dgm:pt>
    <dgm:pt modelId="{80E35064-BE4A-4137-B960-E87E2A8C9027}" type="parTrans" cxnId="{67F8E33E-56EE-422B-86C7-92F05CC8A9C5}">
      <dgm:prSet/>
      <dgm:spPr/>
      <dgm:t>
        <a:bodyPr/>
        <a:lstStyle/>
        <a:p>
          <a:endParaRPr lang="en-US"/>
        </a:p>
      </dgm:t>
    </dgm:pt>
    <dgm:pt modelId="{0426D31E-7E66-4609-BB39-048686887C61}" type="sibTrans" cxnId="{67F8E33E-56EE-422B-86C7-92F05CC8A9C5}">
      <dgm:prSet/>
      <dgm:spPr/>
      <dgm:t>
        <a:bodyPr/>
        <a:lstStyle/>
        <a:p>
          <a:endParaRPr lang="en-US"/>
        </a:p>
      </dgm:t>
    </dgm:pt>
    <dgm:pt modelId="{2274EC4D-78CD-4202-B609-69DC2C3297C6}" type="pres">
      <dgm:prSet presAssocID="{A220BE5F-D634-46E9-9F00-51C98521682B}" presName="composite" presStyleCnt="0">
        <dgm:presLayoutVars>
          <dgm:chMax val="3"/>
          <dgm:animLvl val="lvl"/>
          <dgm:resizeHandles val="exact"/>
        </dgm:presLayoutVars>
      </dgm:prSet>
      <dgm:spPr/>
      <dgm:t>
        <a:bodyPr/>
        <a:lstStyle/>
        <a:p>
          <a:endParaRPr lang="en-US"/>
        </a:p>
      </dgm:t>
    </dgm:pt>
    <dgm:pt modelId="{D789A7B0-E0BA-4341-92DE-5C7B4F3F373D}" type="pres">
      <dgm:prSet presAssocID="{12E2F39E-86F2-4454-B632-36E7E0FA2B9F}" presName="gear1" presStyleLbl="node1" presStyleIdx="0" presStyleCnt="1" custScaleX="311067" custScaleY="181818" custLinFactY="-100000" custLinFactNeighborX="-11858" custLinFactNeighborY="-101581">
        <dgm:presLayoutVars>
          <dgm:chMax val="1"/>
          <dgm:bulletEnabled val="1"/>
        </dgm:presLayoutVars>
      </dgm:prSet>
      <dgm:spPr/>
      <dgm:t>
        <a:bodyPr/>
        <a:lstStyle/>
        <a:p>
          <a:endParaRPr lang="en-US"/>
        </a:p>
      </dgm:t>
    </dgm:pt>
    <dgm:pt modelId="{020AA471-7F14-45FE-9A11-51C40F3CF069}" type="pres">
      <dgm:prSet presAssocID="{12E2F39E-86F2-4454-B632-36E7E0FA2B9F}" presName="gear1srcNode" presStyleLbl="node1" presStyleIdx="0" presStyleCnt="1"/>
      <dgm:spPr/>
      <dgm:t>
        <a:bodyPr/>
        <a:lstStyle/>
        <a:p>
          <a:endParaRPr lang="en-US"/>
        </a:p>
      </dgm:t>
    </dgm:pt>
    <dgm:pt modelId="{C8F7EBB4-093A-4282-B8D4-DA04A706D8F5}" type="pres">
      <dgm:prSet presAssocID="{12E2F39E-86F2-4454-B632-36E7E0FA2B9F}" presName="gear1dstNode" presStyleLbl="node1" presStyleIdx="0" presStyleCnt="1"/>
      <dgm:spPr/>
      <dgm:t>
        <a:bodyPr/>
        <a:lstStyle/>
        <a:p>
          <a:endParaRPr lang="en-US"/>
        </a:p>
      </dgm:t>
    </dgm:pt>
    <dgm:pt modelId="{E1D83F5A-0777-4656-966E-F926F6722906}" type="pres">
      <dgm:prSet presAssocID="{0426D31E-7E66-4609-BB39-048686887C61}" presName="connector1" presStyleLbl="sibTrans2D1" presStyleIdx="0" presStyleCnt="1"/>
      <dgm:spPr/>
      <dgm:t>
        <a:bodyPr/>
        <a:lstStyle/>
        <a:p>
          <a:endParaRPr lang="en-US"/>
        </a:p>
      </dgm:t>
    </dgm:pt>
  </dgm:ptLst>
  <dgm:cxnLst>
    <dgm:cxn modelId="{7EA33E78-A20B-4951-856E-69AF5F35686E}" type="presOf" srcId="{0426D31E-7E66-4609-BB39-048686887C61}" destId="{E1D83F5A-0777-4656-966E-F926F6722906}" srcOrd="0" destOrd="0" presId="urn:microsoft.com/office/officeart/2005/8/layout/gear1"/>
    <dgm:cxn modelId="{521AA771-A0CA-40E5-82A6-09E2FE557F53}" type="presOf" srcId="{A220BE5F-D634-46E9-9F00-51C98521682B}" destId="{2274EC4D-78CD-4202-B609-69DC2C3297C6}" srcOrd="0" destOrd="0" presId="urn:microsoft.com/office/officeart/2005/8/layout/gear1"/>
    <dgm:cxn modelId="{67F8E33E-56EE-422B-86C7-92F05CC8A9C5}" srcId="{A220BE5F-D634-46E9-9F00-51C98521682B}" destId="{12E2F39E-86F2-4454-B632-36E7E0FA2B9F}" srcOrd="0" destOrd="0" parTransId="{80E35064-BE4A-4137-B960-E87E2A8C9027}" sibTransId="{0426D31E-7E66-4609-BB39-048686887C61}"/>
    <dgm:cxn modelId="{6F7A38D2-CA19-4732-979C-3EEA57F3F6AD}" type="presOf" srcId="{12E2F39E-86F2-4454-B632-36E7E0FA2B9F}" destId="{020AA471-7F14-45FE-9A11-51C40F3CF069}" srcOrd="1" destOrd="0" presId="urn:microsoft.com/office/officeart/2005/8/layout/gear1"/>
    <dgm:cxn modelId="{522760C4-A4A9-4D91-8908-3C4DEF4EC9A6}" type="presOf" srcId="{12E2F39E-86F2-4454-B632-36E7E0FA2B9F}" destId="{D789A7B0-E0BA-4341-92DE-5C7B4F3F373D}" srcOrd="0" destOrd="0" presId="urn:microsoft.com/office/officeart/2005/8/layout/gear1"/>
    <dgm:cxn modelId="{8F28F51C-6B65-4AA9-AAE2-8E713E0E29DB}" type="presOf" srcId="{12E2F39E-86F2-4454-B632-36E7E0FA2B9F}" destId="{C8F7EBB4-093A-4282-B8D4-DA04A706D8F5}" srcOrd="2" destOrd="0" presId="urn:microsoft.com/office/officeart/2005/8/layout/gear1"/>
    <dgm:cxn modelId="{91E174CB-881E-4CEC-B05F-201545531C01}" type="presParOf" srcId="{2274EC4D-78CD-4202-B609-69DC2C3297C6}" destId="{D789A7B0-E0BA-4341-92DE-5C7B4F3F373D}" srcOrd="0" destOrd="0" presId="urn:microsoft.com/office/officeart/2005/8/layout/gear1"/>
    <dgm:cxn modelId="{C07143AB-FAEC-48F1-BE13-8BDC59063DCA}" type="presParOf" srcId="{2274EC4D-78CD-4202-B609-69DC2C3297C6}" destId="{020AA471-7F14-45FE-9A11-51C40F3CF069}" srcOrd="1" destOrd="0" presId="urn:microsoft.com/office/officeart/2005/8/layout/gear1"/>
    <dgm:cxn modelId="{D578358A-E94C-42D8-9396-2D2447F75531}" type="presParOf" srcId="{2274EC4D-78CD-4202-B609-69DC2C3297C6}" destId="{C8F7EBB4-093A-4282-B8D4-DA04A706D8F5}" srcOrd="2" destOrd="0" presId="urn:microsoft.com/office/officeart/2005/8/layout/gear1"/>
    <dgm:cxn modelId="{BC0D24B3-7F89-43D3-81F0-D6B89AED0E08}" type="presParOf" srcId="{2274EC4D-78CD-4202-B609-69DC2C3297C6}" destId="{E1D83F5A-0777-4656-966E-F926F6722906}" srcOrd="3" destOrd="0" presId="urn:microsoft.com/office/officeart/2005/8/layout/gear1"/>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5ECE44D7-1A1F-41AC-BDFB-3EFFE0253030}">
      <dsp:nvSpPr>
        <dsp:cNvPr id="0" name=""/>
        <dsp:cNvSpPr/>
      </dsp:nvSpPr>
      <dsp:spPr>
        <a:xfrm>
          <a:off x="687362" y="1488"/>
          <a:ext cx="1522511" cy="913507"/>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n-US" sz="2400" b="1" kern="1200" dirty="0" err="1" smtClean="0"/>
            <a:t>Reyhan’s</a:t>
          </a:r>
          <a:r>
            <a:rPr lang="en-US" sz="2400" kern="1200" dirty="0" smtClean="0"/>
            <a:t> </a:t>
          </a:r>
          <a:r>
            <a:rPr lang="en-US" sz="2400" b="1" kern="1200" dirty="0" smtClean="0"/>
            <a:t>Roses</a:t>
          </a:r>
          <a:endParaRPr lang="en-US" sz="2400" b="1" kern="1200" dirty="0"/>
        </a:p>
      </dsp:txBody>
      <dsp:txXfrm>
        <a:off x="687362" y="1488"/>
        <a:ext cx="1522511" cy="913507"/>
      </dsp:txXfrm>
    </dsp:sp>
    <dsp:sp modelId="{DE31E295-788E-4C49-90D1-5EFFDC25140E}">
      <dsp:nvSpPr>
        <dsp:cNvPr id="0" name=""/>
        <dsp:cNvSpPr/>
      </dsp:nvSpPr>
      <dsp:spPr>
        <a:xfrm>
          <a:off x="2362201" y="0"/>
          <a:ext cx="1522511" cy="913507"/>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n-US" sz="2400" b="1" kern="1200" dirty="0" smtClean="0"/>
            <a:t>Fabulous</a:t>
          </a:r>
          <a:endParaRPr lang="en-US" sz="2400" b="1" kern="1200" dirty="0"/>
        </a:p>
      </dsp:txBody>
      <dsp:txXfrm>
        <a:off x="2362201" y="0"/>
        <a:ext cx="1522511" cy="913507"/>
      </dsp:txXfrm>
    </dsp:sp>
    <dsp:sp modelId="{4FD57315-8611-4B3A-B898-4AEA47E49B45}">
      <dsp:nvSpPr>
        <dsp:cNvPr id="0" name=""/>
        <dsp:cNvSpPr/>
      </dsp:nvSpPr>
      <dsp:spPr>
        <a:xfrm>
          <a:off x="531914" y="1066798"/>
          <a:ext cx="1522511" cy="913507"/>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endParaRPr lang="en-US" sz="2400" kern="1200" dirty="0" smtClean="0"/>
        </a:p>
        <a:p>
          <a:pPr lvl="0" algn="ctr" defTabSz="1066800">
            <a:lnSpc>
              <a:spcPct val="90000"/>
            </a:lnSpc>
            <a:spcBef>
              <a:spcPct val="0"/>
            </a:spcBef>
            <a:spcAft>
              <a:spcPct val="35000"/>
            </a:spcAft>
          </a:pPr>
          <a:r>
            <a:rPr lang="en-US" sz="2400" b="1" kern="1200" dirty="0" smtClean="0"/>
            <a:t>CEFR </a:t>
          </a:r>
          <a:br>
            <a:rPr lang="en-US" sz="2400" b="1" kern="1200" dirty="0" smtClean="0"/>
          </a:br>
          <a:r>
            <a:rPr lang="en-US" sz="2400" b="1" kern="1200" dirty="0" smtClean="0"/>
            <a:t>Fanatics</a:t>
          </a:r>
        </a:p>
        <a:p>
          <a:pPr lvl="0" algn="ctr" defTabSz="1066800">
            <a:lnSpc>
              <a:spcPct val="90000"/>
            </a:lnSpc>
            <a:spcBef>
              <a:spcPct val="0"/>
            </a:spcBef>
            <a:spcAft>
              <a:spcPct val="35000"/>
            </a:spcAft>
          </a:pPr>
          <a:endParaRPr lang="en-US" sz="2400" kern="1200" dirty="0"/>
        </a:p>
      </dsp:txBody>
      <dsp:txXfrm>
        <a:off x="531914" y="1066798"/>
        <a:ext cx="1522511" cy="913507"/>
      </dsp:txXfrm>
    </dsp:sp>
    <dsp:sp modelId="{6004EF4C-CB57-465E-9770-1812F964D831}">
      <dsp:nvSpPr>
        <dsp:cNvPr id="0" name=""/>
        <dsp:cNvSpPr/>
      </dsp:nvSpPr>
      <dsp:spPr>
        <a:xfrm>
          <a:off x="2360724" y="1066798"/>
          <a:ext cx="1982675" cy="913507"/>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n-US" sz="2400" b="1" kern="1200" dirty="0" err="1" smtClean="0"/>
            <a:t>Euryhthmics</a:t>
          </a:r>
          <a:endParaRPr lang="en-US" sz="2400" b="1" kern="1200" dirty="0"/>
        </a:p>
      </dsp:txBody>
      <dsp:txXfrm>
        <a:off x="2360724" y="1066798"/>
        <a:ext cx="1982675" cy="913507"/>
      </dsp:txXfrm>
    </dsp:sp>
    <dsp:sp modelId="{A89413E2-7617-4D88-A2D2-A0C21AC5B431}">
      <dsp:nvSpPr>
        <dsp:cNvPr id="0" name=""/>
        <dsp:cNvSpPr/>
      </dsp:nvSpPr>
      <dsp:spPr>
        <a:xfrm>
          <a:off x="3" y="2133598"/>
          <a:ext cx="4571996" cy="913507"/>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74320" tIns="274320" rIns="274320" bIns="274320" numCol="1" spcCol="1270" anchor="ctr" anchorCtr="0">
          <a:noAutofit/>
        </a:bodyPr>
        <a:lstStyle/>
        <a:p>
          <a:pPr lvl="0" algn="ctr" defTabSz="3200400">
            <a:lnSpc>
              <a:spcPct val="90000"/>
            </a:lnSpc>
            <a:spcBef>
              <a:spcPct val="0"/>
            </a:spcBef>
            <a:spcAft>
              <a:spcPct val="35000"/>
            </a:spcAft>
          </a:pPr>
          <a:r>
            <a:rPr lang="en-US" sz="7200" kern="1200" dirty="0" smtClean="0">
              <a:solidFill>
                <a:srgbClr val="FFFF00"/>
              </a:solidFill>
            </a:rPr>
            <a:t>BOARD</a:t>
          </a:r>
          <a:endParaRPr lang="en-US" sz="7200" kern="1200" dirty="0">
            <a:solidFill>
              <a:srgbClr val="FFFF00"/>
            </a:solidFill>
          </a:endParaRPr>
        </a:p>
      </dsp:txBody>
      <dsp:txXfrm>
        <a:off x="3" y="2133598"/>
        <a:ext cx="4571996" cy="913507"/>
      </dsp:txXfrm>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D789A7B0-E0BA-4341-92DE-5C7B4F3F373D}">
      <dsp:nvSpPr>
        <dsp:cNvPr id="0" name=""/>
        <dsp:cNvSpPr/>
      </dsp:nvSpPr>
      <dsp:spPr>
        <a:xfrm>
          <a:off x="248917" y="0"/>
          <a:ext cx="3997957" cy="2336797"/>
        </a:xfrm>
        <a:prstGeom prst="gear9">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30480" rIns="30480" bIns="30480" numCol="1" spcCol="1270" anchor="ctr" anchorCtr="0">
          <a:noAutofit/>
        </a:bodyPr>
        <a:lstStyle/>
        <a:p>
          <a:pPr lvl="0" algn="ctr" defTabSz="1066800" rtl="0">
            <a:lnSpc>
              <a:spcPct val="90000"/>
            </a:lnSpc>
            <a:spcBef>
              <a:spcPct val="0"/>
            </a:spcBef>
            <a:spcAft>
              <a:spcPct val="35000"/>
            </a:spcAft>
          </a:pPr>
          <a:r>
            <a:rPr lang="en-US" sz="2400" kern="1200" dirty="0" smtClean="0"/>
            <a:t>BEGIN WITH DESSERT</a:t>
          </a:r>
        </a:p>
        <a:p>
          <a:pPr lvl="0" algn="ctr" defTabSz="1066800" rtl="0">
            <a:lnSpc>
              <a:spcPct val="90000"/>
            </a:lnSpc>
            <a:spcBef>
              <a:spcPct val="0"/>
            </a:spcBef>
            <a:spcAft>
              <a:spcPct val="35000"/>
            </a:spcAft>
          </a:pPr>
          <a:r>
            <a:rPr lang="en-US" sz="2400" kern="1200" dirty="0" smtClean="0"/>
            <a:t>?</a:t>
          </a:r>
          <a:endParaRPr lang="en-US" sz="2400" kern="1200" dirty="0"/>
        </a:p>
      </dsp:txBody>
      <dsp:txXfrm>
        <a:off x="248917" y="0"/>
        <a:ext cx="3997957" cy="2336797"/>
      </dsp:txXfrm>
    </dsp:sp>
    <dsp:sp modelId="{E1D83F5A-0777-4656-966E-F926F6722906}">
      <dsp:nvSpPr>
        <dsp:cNvPr id="0" name=""/>
        <dsp:cNvSpPr/>
      </dsp:nvSpPr>
      <dsp:spPr>
        <a:xfrm>
          <a:off x="1776301" y="328967"/>
          <a:ext cx="1580845" cy="1580845"/>
        </a:xfrm>
        <a:prstGeom prst="circularArrow">
          <a:avLst>
            <a:gd name="adj1" fmla="val 4878"/>
            <a:gd name="adj2" fmla="val 312630"/>
            <a:gd name="adj3" fmla="val 2951566"/>
            <a:gd name="adj4" fmla="val 15504148"/>
            <a:gd name="adj5" fmla="val 5691"/>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Tree>
</dsp:drawing>
</file>

<file path=ppt/diagrams/layout1.xml><?xml version="1.0" encoding="utf-8"?>
<dgm:layoutDef xmlns:dgm="http://schemas.openxmlformats.org/drawingml/2006/diagram" xmlns:a="http://schemas.openxmlformats.org/drawingml/2006/main" uniqueId="urn:microsoft.com/office/officeart/2005/8/layout/default#1">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gear1">
  <dgm:title val=""/>
  <dgm:desc val=""/>
  <dgm:catLst>
    <dgm:cat type="relationship" pri="3000"/>
    <dgm:cat type="process" pri="28000"/>
    <dgm:cat type="cycle" pri="14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useDef="1">
    <dgm:dataModel>
      <dgm:ptLst/>
      <dgm:bg/>
      <dgm:whole/>
    </dgm:dataModel>
  </dgm:clrData>
  <dgm:layoutNode name="composite">
    <dgm:varLst>
      <dgm:chMax val="3"/>
      <dgm:animLvl val="lvl"/>
      <dgm:resizeHandles val="exact"/>
    </dgm:varLst>
    <dgm:alg type="composite">
      <dgm:param type="ar" val="1"/>
    </dgm:alg>
    <dgm:shape xmlns:r="http://schemas.openxmlformats.org/officeDocument/2006/relationships" r:blip="">
      <dgm:adjLst/>
    </dgm:shape>
    <dgm:presOf/>
    <dgm:choose name="Name0">
      <dgm:if name="Name1" axis="ch" ptType="node" func="cnt" op="lte" val="1">
        <dgm:constrLst>
          <dgm:constr type="primFontSz" for="ch" ptType="node" op="equ" val="65"/>
          <dgm:constr type="w" for="ch" forName="gear1" refType="w" fact="0.55"/>
          <dgm:constr type="h" for="ch" forName="gear1" refType="w" fact="0.55"/>
          <dgm:constr type="l" for="ch" forName="gear1" refType="w" fact="0.05"/>
          <dgm:constr type="t" for="ch" forName="gear1" refType="w" fact="0.05"/>
          <dgm:constr type="w" for="ch" forName="gear1srcNode" val="1"/>
          <dgm:constr type="h" for="ch" forName="gear1srcNode" val="1"/>
          <dgm:constr type="l" for="ch" forName="gear1srcNode" refType="w" fact="0.32"/>
          <dgm:constr type="t" for="ch" forName="gear1srcNode"/>
          <dgm:constr type="w" for="ch" forName="gear1dstNode" val="1"/>
          <dgm:constr type="h" for="ch" forName="gear1dstNode" val="1"/>
          <dgm:constr type="r" for="ch" forName="gear1dstNode" refType="w" fact="0.58"/>
          <dgm:constr type="t" for="ch" forName="gear1dstNode" refType="h" fact="0.55"/>
          <dgm:constr type="diam" for="des" forName="connector1" refType="w" refFor="ch" refForName="gear1" op="equ" fact="1.1"/>
          <dgm:constr type="h" for="des" forName="connector1" refType="w" refFor="ch" refForName="gear1" op="equ" fact="0.1"/>
          <dgm:constr type="w" for="ch" forName="gear1ch" refType="w" fact="0.35"/>
          <dgm:constr type="h" for="ch" forName="gear1ch" refType="w" refFor="ch" refForName="gear1ch" fact="0.6"/>
          <dgm:constr type="l" for="ch" forName="gear1ch"/>
          <dgm:constr type="b" for="ch" forName="gear1ch" refType="h" fact="0.6"/>
        </dgm:constrLst>
      </dgm:if>
      <dgm:if name="Name2" axis="ch" ptType="node" func="cnt" op="equ" val="2">
        <dgm:constrLst>
          <dgm:constr type="primFontSz" for="ch" ptType="node" op="equ" val="65"/>
          <dgm:constr type="w" for="ch" forName="gear1" refType="w" fact="0.55"/>
          <dgm:constr type="h" for="ch" forName="gear1" refType="w" fact="0.55"/>
          <dgm:constr type="l" for="ch" forName="gear1" refType="w" fact="0.45"/>
          <dgm:constr type="t" for="ch" forName="gear1" refType="w" fact="0.25"/>
          <dgm:constr type="w" for="ch" forName="gear1srcNode" val="1"/>
          <dgm:constr type="h" for="ch" forName="gear1srcNode" val="1"/>
          <dgm:constr type="l" for="ch" forName="gear1srcNode" refType="w" fact="0.72"/>
          <dgm:constr type="t" for="ch" forName="gear1srcNode" refType="w" fact="0.2"/>
          <dgm:constr type="w" for="ch" forName="gear1dstNode" val="1"/>
          <dgm:constr type="h" for="ch" forName="gear1dstNode" val="1"/>
          <dgm:constr type="r" for="ch" forName="gear1dstNode" refType="w" fact="0.98"/>
          <dgm:constr type="t" for="ch" forName="gear1dstNode" refType="h" fact="0.75"/>
          <dgm:constr type="diam" for="des" forName="connector1" refType="w" refFor="ch" refForName="gear1" op="equ" fact="1.1"/>
          <dgm:constr type="h" for="des" forName="connector1" refType="w" refFor="ch" refForName="gear1" op="equ" fact="0.1"/>
          <dgm:constr type="w" for="ch" forName="gear1ch" refType="w" fact="0.35"/>
          <dgm:constr type="h" for="ch" forName="gear1ch" refType="w" refFor="ch" refForName="gear1ch" fact="0.6"/>
          <dgm:constr type="l" for="ch" forName="gear1ch" refType="w" fact="0.38"/>
          <dgm:constr type="b" for="ch" forName="gear1ch" refType="w" fact="0.8"/>
          <dgm:constr type="w" for="ch" forName="gear2" refType="w" fact="0.4"/>
          <dgm:constr type="h" for="ch" forName="gear2" refType="w" fact="0.4"/>
          <dgm:constr type="l" for="ch" forName="gear2" refType="w" fact="0.13"/>
          <dgm:constr type="t" for="ch" forName="gear2" refType="w" fact="0.12"/>
          <dgm:constr type="w" for="ch" forName="gear2srcNode" val="1"/>
          <dgm:constr type="h" for="ch" forName="gear2srcNode" val="1"/>
          <dgm:constr type="l" for="ch" forName="gear2srcNode" refType="w" fact="0.23"/>
          <dgm:constr type="t" for="ch" forName="gear2srcNode" refType="w" fact="0.08"/>
          <dgm:constr type="w" for="ch" forName="gear2dstNode" val="1"/>
          <dgm:constr type="h" for="ch" forName="gear2dstNode" val="1"/>
          <dgm:constr type="l" for="ch" forName="gear2dstNode" refType="w" fact="0.1"/>
          <dgm:constr type="t" for="ch" forName="gear2dstNode" refType="h" fact="0.33"/>
          <dgm:constr type="diam" for="des" forName="connector2" refType="w" refFor="ch" refForName="gear2" op="equ" fact="-1.1"/>
          <dgm:constr type="h" for="des" forName="connector2" refType="w" refFor="ch" refForName="gear1" op="equ" fact="0.1"/>
          <dgm:constr type="w" for="ch" forName="gear2ch" refType="w" fact="0.35"/>
          <dgm:constr type="h" for="ch" forName="gear2ch" refType="w" refFor="ch" refForName="gear2ch" fact="0.6"/>
          <dgm:constr type="l" for="ch" forName="gear2ch" refType="w" fact="0.34"/>
          <dgm:constr type="t" for="ch" forName="gear2ch" refType="w" fact="0.04"/>
        </dgm:constrLst>
      </dgm:if>
      <dgm:else name="Name3">
        <dgm:constrLst>
          <dgm:constr type="primFontSz" for="ch" ptType="node" op="equ" val="65"/>
          <dgm:constr type="w" for="ch" forName="gear1" refType="w" fact="0.55"/>
          <dgm:constr type="h" for="ch" forName="gear1" refType="w" fact="0.55"/>
          <dgm:constr type="l" for="ch" forName="gear1" refType="w" fact="0.45"/>
          <dgm:constr type="t" for="ch" forName="gear1" refType="w" fact="0.45"/>
          <dgm:constr type="w" for="ch" forName="gear1srcNode" val="1"/>
          <dgm:constr type="h" for="ch" forName="gear1srcNode" val="1"/>
          <dgm:constr type="l" for="ch" forName="gear1srcNode" refType="w" fact="0.72"/>
          <dgm:constr type="t" for="ch" forName="gear1srcNode" refType="w" fact="0.4"/>
          <dgm:constr type="w" for="ch" forName="gear1dstNode" val="1"/>
          <dgm:constr type="h" for="ch" forName="gear1dstNode" val="1"/>
          <dgm:constr type="r" for="ch" forName="gear1dstNode" refType="w" fact="0.98"/>
          <dgm:constr type="t" for="ch" forName="gear1dstNode" refType="h" fact="0.95"/>
          <dgm:constr type="diam" for="des" forName="connector1" refType="w" refFor="ch" refForName="gear1" op="equ" fact="1.15"/>
          <dgm:constr type="h" for="des" forName="connector1" refType="w" refFor="ch" refForName="gear1" op="equ" fact="0.1"/>
          <dgm:constr type="w" for="ch" forName="gear1ch" refType="w" fact="0.35"/>
          <dgm:constr type="h" for="ch" forName="gear1ch" refType="w" refFor="ch" refForName="gear1ch" fact="0.6"/>
          <dgm:constr type="l" for="ch" forName="gear1ch" refType="w" fact="0.38"/>
          <dgm:constr type="b" for="ch" forName="gear1ch" refType="h"/>
          <dgm:constr type="w" for="ch" forName="gear2" refType="w" fact="0.4"/>
          <dgm:constr type="h" for="ch" forName="gear2" refType="w" fact="0.4"/>
          <dgm:constr type="l" for="ch" forName="gear2" refType="w" fact="0.13"/>
          <dgm:constr type="t" for="ch" forName="gear2" refType="w" fact="0.32"/>
          <dgm:constr type="w" for="ch" forName="gear2srcNode" val="1"/>
          <dgm:constr type="h" for="ch" forName="gear2srcNode" val="1"/>
          <dgm:constr type="l" for="ch" forName="gear2srcNode" refType="w" fact="0.23"/>
          <dgm:constr type="t" for="ch" forName="gear2srcNode" refType="w" fact="0.28"/>
          <dgm:constr type="w" for="ch" forName="gear2dstNode" val="1"/>
          <dgm:constr type="h" for="ch" forName="gear2dstNode" val="1"/>
          <dgm:constr type="l" for="ch" forName="gear2dstNode" refType="w" fact="0.1"/>
          <dgm:constr type="t" for="ch" forName="gear2dstNode" refType="h" fact="0.53"/>
          <dgm:constr type="diam" for="des" forName="connector2" refType="w" refFor="ch" refForName="gear2" op="equ" fact="-1.1"/>
          <dgm:constr type="h" for="des" forName="connector2" refType="w" refFor="ch" refForName="gear1" op="equ" fact="0.1"/>
          <dgm:constr type="w" for="ch" forName="gear2ch" refType="w" fact="0.35"/>
          <dgm:constr type="h" for="ch" forName="gear2ch" refType="w" refFor="ch" refForName="gear2ch" fact="0.6"/>
          <dgm:constr type="l" for="ch" forName="gear2ch"/>
          <dgm:constr type="t" for="ch" forName="gear2ch" refType="w" fact="0.58"/>
          <dgm:constr type="w" for="ch" forName="gear3" refType="w" fact="0.48"/>
          <dgm:constr type="h" for="ch" forName="gear3" refType="w" fact="0.48"/>
          <dgm:constr type="l" for="ch" forName="gear3" refType="w" fact="0.31"/>
          <dgm:constr type="t" for="ch" forName="gear3"/>
          <dgm:constr type="w" for="ch" forName="gear3tx" refType="w" fact="0.22"/>
          <dgm:constr type="h" for="ch" forName="gear3tx" refType="w" fact="0.22"/>
          <dgm:constr type="ctrX" for="ch" forName="gear3tx" refType="ctrX" refFor="ch" refForName="gear3"/>
          <dgm:constr type="ctrY" for="ch" forName="gear3tx" refType="ctrY" refFor="ch" refForName="gear3"/>
          <dgm:constr type="w" for="ch" forName="gear3srcNode" val="1"/>
          <dgm:constr type="h" for="ch" forName="gear3srcNode" val="1"/>
          <dgm:constr type="l" for="ch" forName="gear3srcNode" refType="w" fact="0.3"/>
          <dgm:constr type="t" for="ch" forName="gear3srcNode" refType="w" fact="0.25"/>
          <dgm:constr type="w" for="ch" forName="gear3dstNode" val="1"/>
          <dgm:constr type="h" for="ch" forName="gear3dstNode" val="1"/>
          <dgm:constr type="l" for="ch" forName="gear3dstNode" refType="w" fact="0.38"/>
          <dgm:constr type="t" for="ch" forName="gear3dstNode" refType="h" fact="0.05"/>
          <dgm:constr type="diam" for="des" forName="connector3" refType="w" refFor="ch" refForName="gear3" op="equ"/>
          <dgm:constr type="h" for="des" forName="connector3" refType="w" refFor="ch" refForName="gear1" op="equ" fact="0.1"/>
          <dgm:constr type="w" for="ch" forName="gear3ch" refType="w" fact="0.35"/>
          <dgm:constr type="h" for="ch" forName="gear3ch" refType="w" refFor="ch" refForName="gear3ch" fact="0.6"/>
          <dgm:constr type="l" for="ch" forName="gear3ch" refType="w" fact="0.65"/>
          <dgm:constr type="t" for="ch" forName="gear3ch" refType="h" fact="0.13"/>
        </dgm:constrLst>
      </dgm:else>
    </dgm:choose>
    <dgm:ruleLst/>
    <dgm:forEach name="Name4" axis="ch" ptType="node" cnt="1">
      <dgm:layoutNode name="gear1" styleLbl="node1">
        <dgm:varLst>
          <dgm:chMax val="1"/>
          <dgm:bulletEnabled val="1"/>
        </dgm:varLst>
        <dgm:alg type="tx">
          <dgm:param type="txAnchorVertCh" val="mid"/>
        </dgm:alg>
        <dgm:shape xmlns:r="http://schemas.openxmlformats.org/officeDocument/2006/relationships" type="gear9"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1srcNode">
        <dgm:alg type="sp"/>
        <dgm:shape xmlns:r="http://schemas.openxmlformats.org/officeDocument/2006/relationships" type="rect" r:blip="" hideGeom="1">
          <dgm:adjLst/>
        </dgm:shape>
        <dgm:presOf axis="self"/>
        <dgm:constrLst/>
        <dgm:ruleLst/>
      </dgm:layoutNode>
      <dgm:layoutNode name="gear1dstNode">
        <dgm:alg type="sp"/>
        <dgm:shape xmlns:r="http://schemas.openxmlformats.org/officeDocument/2006/relationships" type="rect" r:blip="" hideGeom="1">
          <dgm:adjLst/>
        </dgm:shape>
        <dgm:presOf axis="self"/>
        <dgm:constrLst/>
        <dgm:ruleLst/>
      </dgm:layoutNode>
      <dgm:choose name="Name5">
        <dgm:if name="Name6" axis="ch" ptType="node" func="cnt" op="gte" val="1">
          <dgm:layoutNode name="gear1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7"/>
      </dgm:choose>
    </dgm:forEach>
    <dgm:forEach name="Name8" axis="ch" ptType="node" st="2" cnt="1">
      <dgm:layoutNode name="gear2" styleLbl="node1">
        <dgm:varLst>
          <dgm:chMax val="1"/>
          <dgm:bulletEnabled val="1"/>
        </dgm:varLst>
        <dgm:alg type="tx">
          <dgm:param type="txAnchorVertCh" val="mid"/>
        </dgm:alg>
        <dgm:shape xmlns:r="http://schemas.openxmlformats.org/officeDocument/2006/relationships" type="gear6"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2srcNode">
        <dgm:alg type="sp"/>
        <dgm:shape xmlns:r="http://schemas.openxmlformats.org/officeDocument/2006/relationships" type="rect" r:blip="" hideGeom="1">
          <dgm:adjLst/>
        </dgm:shape>
        <dgm:presOf axis="self"/>
        <dgm:constrLst/>
        <dgm:ruleLst/>
      </dgm:layoutNode>
      <dgm:layoutNode name="gear2dstNode">
        <dgm:alg type="sp"/>
        <dgm:shape xmlns:r="http://schemas.openxmlformats.org/officeDocument/2006/relationships" type="rect" r:blip="" hideGeom="1">
          <dgm:adjLst/>
        </dgm:shape>
        <dgm:presOf axis="self"/>
        <dgm:constrLst/>
        <dgm:ruleLst/>
      </dgm:layoutNode>
      <dgm:choose name="Name9">
        <dgm:if name="Name10" axis="ch" ptType="node" func="cnt" op="gte" val="1">
          <dgm:layoutNode name="gear2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1"/>
      </dgm:choose>
    </dgm:forEach>
    <dgm:forEach name="Name12" axis="ch" ptType="node" st="3" cnt="1">
      <dgm:layoutNode name="gear3" styleLbl="node1">
        <dgm:alg type="sp"/>
        <dgm:shape xmlns:r="http://schemas.openxmlformats.org/officeDocument/2006/relationships" rot="-15" type="gear6" r:blip="">
          <dgm:adjLst/>
        </dgm:shape>
        <dgm:presOf axis="self"/>
        <dgm:constrLst/>
        <dgm:ruleLst/>
      </dgm:layoutNode>
      <dgm:layoutNode name="gear3tx" styleLbl="node1">
        <dgm:varLst>
          <dgm:chMax val="1"/>
          <dgm:bulletEnabled val="1"/>
        </dgm:varLst>
        <dgm:alg type="tx">
          <dgm:param type="txAnchorVertCh" val="mid"/>
        </dgm:alg>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3srcNode">
        <dgm:alg type="sp"/>
        <dgm:shape xmlns:r="http://schemas.openxmlformats.org/officeDocument/2006/relationships" type="rect" r:blip="" hideGeom="1">
          <dgm:adjLst/>
        </dgm:shape>
        <dgm:presOf axis="self"/>
        <dgm:constrLst/>
        <dgm:ruleLst/>
      </dgm:layoutNode>
      <dgm:layoutNode name="gear3dstNode">
        <dgm:alg type="sp"/>
        <dgm:shape xmlns:r="http://schemas.openxmlformats.org/officeDocument/2006/relationships" type="rect" r:blip="" hideGeom="1">
          <dgm:adjLst/>
        </dgm:shape>
        <dgm:presOf axis="self"/>
        <dgm:constrLst/>
        <dgm:ruleLst/>
      </dgm:layoutNode>
      <dgm:choose name="Name13">
        <dgm:if name="Name14" axis="ch" ptType="node" func="cnt" op="gte" val="1">
          <dgm:layoutNode name="gear3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5"/>
      </dgm:choose>
    </dgm:forEach>
    <dgm:forEach name="Name16" axis="ch" ptType="sibTrans" hideLastTrans="0" cnt="1">
      <dgm:layoutNode name="connector1" styleLbl="sibTrans2D1">
        <dgm:alg type="conn">
          <dgm:param type="connRout" val="curve"/>
          <dgm:param type="srcNode" val="gear1srcNode"/>
          <dgm:param type="dstNode" val="gear1dstNode"/>
          <dgm:param type="begPts" val="midR"/>
          <dgm:param type="endPts" val="tCtr"/>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forEach name="Name17" axis="ch" ptType="sibTrans" hideLastTrans="0" st="2" cnt="1">
      <dgm:layoutNode name="connector2" styleLbl="sibTrans2D1">
        <dgm:alg type="conn">
          <dgm:param type="connRout" val="curve"/>
          <dgm:param type="srcNode" val="gear2srcNode"/>
          <dgm:param type="dstNode" val="gear2dstNode"/>
          <dgm:param type="begPts" val="midL"/>
          <dgm:param type="endPts" val="midL"/>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forEach name="Name18" axis="ch" ptType="sibTrans" hideLastTrans="0" st="3" cnt="1">
      <dgm:layoutNode name="connector3" styleLbl="sibTrans2D1">
        <dgm:alg type="conn">
          <dgm:param type="connRout" val="curve"/>
          <dgm:param type="srcNode" val="gear3srcNode"/>
          <dgm:param type="dstNode" val="gear3dstNode"/>
          <dgm:param type="begPts" val="midL"/>
          <dgm:param type="endPts" val="midL"/>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93EED6E-A822-4569-92BB-465C71F19A29}" type="datetimeFigureOut">
              <a:rPr lang="en-US" smtClean="0"/>
              <a:pPr/>
              <a:t>8/19/2011</a:t>
            </a:fld>
            <a:endParaRPr lang="en-US"/>
          </a:p>
        </p:txBody>
      </p:sp>
      <p:sp>
        <p:nvSpPr>
          <p:cNvPr id="4" name="Slide Image Placeholder 3"/>
          <p:cNvSpPr>
            <a:spLocks noGrp="1" noRot="1" noChangeAspect="1"/>
          </p:cNvSpPr>
          <p:nvPr>
            <p:ph type="sldImg" idx="2"/>
          </p:nvPr>
        </p:nvSpPr>
        <p:spPr>
          <a:xfrm>
            <a:off x="2143125" y="685800"/>
            <a:ext cx="257175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F3EE29D-06A2-49AE-9767-7C41B994F5B7}"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GET PEOPLE RESEATED</a:t>
            </a:r>
            <a:endParaRPr lang="en-US" dirty="0"/>
          </a:p>
        </p:txBody>
      </p:sp>
      <p:sp>
        <p:nvSpPr>
          <p:cNvPr id="4" name="Slide Number Placeholder 3"/>
          <p:cNvSpPr>
            <a:spLocks noGrp="1"/>
          </p:cNvSpPr>
          <p:nvPr>
            <p:ph type="sldNum" sz="quarter" idx="10"/>
          </p:nvPr>
        </p:nvSpPr>
        <p:spPr/>
        <p:txBody>
          <a:bodyPr/>
          <a:lstStyle/>
          <a:p>
            <a:fld id="{9F3EE29D-06A2-49AE-9767-7C41B994F5B7}" type="slidenum">
              <a:rPr lang="en-US" smtClean="0"/>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IMHO, this is where we can be most creative.</a:t>
            </a:r>
            <a:endParaRPr lang="en-US" dirty="0"/>
          </a:p>
        </p:txBody>
      </p:sp>
      <p:sp>
        <p:nvSpPr>
          <p:cNvPr id="4" name="Slide Number Placeholder 3"/>
          <p:cNvSpPr>
            <a:spLocks noGrp="1"/>
          </p:cNvSpPr>
          <p:nvPr>
            <p:ph type="sldNum" sz="quarter" idx="10"/>
          </p:nvPr>
        </p:nvSpPr>
        <p:spPr/>
        <p:txBody>
          <a:bodyPr/>
          <a:lstStyle/>
          <a:p>
            <a:fld id="{9F3EE29D-06A2-49AE-9767-7C41B994F5B7}" type="slidenum">
              <a:rPr lang="en-US" smtClean="0"/>
              <a:pPr/>
              <a:t>10</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Why bother with outcomes?</a:t>
            </a:r>
          </a:p>
          <a:p>
            <a:r>
              <a:rPr lang="en-US" dirty="0" smtClean="0"/>
              <a:t>Get two readers.</a:t>
            </a:r>
            <a:endParaRPr lang="en-US" dirty="0"/>
          </a:p>
        </p:txBody>
      </p:sp>
      <p:sp>
        <p:nvSpPr>
          <p:cNvPr id="4" name="Slide Number Placeholder 3"/>
          <p:cNvSpPr>
            <a:spLocks noGrp="1"/>
          </p:cNvSpPr>
          <p:nvPr>
            <p:ph type="sldNum" sz="quarter" idx="10"/>
          </p:nvPr>
        </p:nvSpPr>
        <p:spPr/>
        <p:txBody>
          <a:bodyPr/>
          <a:lstStyle/>
          <a:p>
            <a:fld id="{9F3EE29D-06A2-49AE-9767-7C41B994F5B7}" type="slidenum">
              <a:rPr lang="en-US" smtClean="0"/>
              <a:pPr/>
              <a:t>11</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What</a:t>
            </a:r>
            <a:r>
              <a:rPr lang="en-US" baseline="0" dirty="0" smtClean="0"/>
              <a:t> is easy?</a:t>
            </a:r>
          </a:p>
          <a:p>
            <a:endParaRPr lang="en-US" baseline="0" dirty="0" smtClean="0"/>
          </a:p>
          <a:p>
            <a:r>
              <a:rPr lang="en-US" baseline="0" dirty="0" smtClean="0"/>
              <a:t>Where do these lyrics come from</a:t>
            </a:r>
          </a:p>
          <a:p>
            <a:endParaRPr lang="en-US" dirty="0"/>
          </a:p>
        </p:txBody>
      </p:sp>
      <p:sp>
        <p:nvSpPr>
          <p:cNvPr id="4" name="Slide Number Placeholder 3"/>
          <p:cNvSpPr>
            <a:spLocks noGrp="1"/>
          </p:cNvSpPr>
          <p:nvPr>
            <p:ph type="sldNum" sz="quarter" idx="10"/>
          </p:nvPr>
        </p:nvSpPr>
        <p:spPr/>
        <p:txBody>
          <a:bodyPr/>
          <a:lstStyle/>
          <a:p>
            <a:fld id="{9F3EE29D-06A2-49AE-9767-7C41B994F5B7}" type="slidenum">
              <a:rPr lang="en-US" smtClean="0"/>
              <a:pPr/>
              <a:t>12</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Students Will Be Able To…….</a:t>
            </a:r>
          </a:p>
          <a:p>
            <a:r>
              <a:rPr lang="en-US" dirty="0" smtClean="0"/>
              <a:t>Students Will……</a:t>
            </a:r>
            <a:endParaRPr lang="en-US" dirty="0"/>
          </a:p>
        </p:txBody>
      </p:sp>
      <p:sp>
        <p:nvSpPr>
          <p:cNvPr id="4" name="Slide Number Placeholder 3"/>
          <p:cNvSpPr>
            <a:spLocks noGrp="1"/>
          </p:cNvSpPr>
          <p:nvPr>
            <p:ph type="sldNum" sz="quarter" idx="10"/>
          </p:nvPr>
        </p:nvSpPr>
        <p:spPr/>
        <p:txBody>
          <a:bodyPr/>
          <a:lstStyle/>
          <a:p>
            <a:fld id="{9F3EE29D-06A2-49AE-9767-7C41B994F5B7}" type="slidenum">
              <a:rPr lang="en-US" smtClean="0"/>
              <a:pPr/>
              <a:t>14</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9F3EE29D-06A2-49AE-9767-7C41B994F5B7}" type="slidenum">
              <a:rPr lang="en-US" smtClean="0"/>
              <a:pPr/>
              <a:t>15</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INTRODUCE THE TOPIC = SHORT TIME, BIG TOPIC, UNSURE WHAT THEY ALREADY KNOW.</a:t>
            </a:r>
            <a:endParaRPr lang="en-US" dirty="0"/>
          </a:p>
        </p:txBody>
      </p:sp>
      <p:sp>
        <p:nvSpPr>
          <p:cNvPr id="4" name="Slide Number Placeholder 3"/>
          <p:cNvSpPr>
            <a:spLocks noGrp="1"/>
          </p:cNvSpPr>
          <p:nvPr>
            <p:ph type="sldNum" sz="quarter" idx="10"/>
          </p:nvPr>
        </p:nvSpPr>
        <p:spPr/>
        <p:txBody>
          <a:bodyPr/>
          <a:lstStyle/>
          <a:p>
            <a:fld id="{9F3EE29D-06A2-49AE-9767-7C41B994F5B7}" type="slidenum">
              <a:rPr lang="en-US" smtClean="0"/>
              <a:pPr/>
              <a:t>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Seen it recently?</a:t>
            </a:r>
          </a:p>
          <a:p>
            <a:r>
              <a:rPr lang="en-US" dirty="0" smtClean="0"/>
              <a:t>Here’s what was put up last year.</a:t>
            </a:r>
            <a:endParaRPr lang="en-US" dirty="0"/>
          </a:p>
        </p:txBody>
      </p:sp>
      <p:sp>
        <p:nvSpPr>
          <p:cNvPr id="4" name="Slide Number Placeholder 3"/>
          <p:cNvSpPr>
            <a:spLocks noGrp="1"/>
          </p:cNvSpPr>
          <p:nvPr>
            <p:ph type="sldNum" sz="quarter" idx="10"/>
          </p:nvPr>
        </p:nvSpPr>
        <p:spPr/>
        <p:txBody>
          <a:bodyPr/>
          <a:lstStyle/>
          <a:p>
            <a:fld id="{9F3EE29D-06A2-49AE-9767-7C41B994F5B7}" type="slidenum">
              <a:rPr lang="en-US" smtClean="0"/>
              <a:pPr/>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Today’s agenda</a:t>
            </a:r>
            <a:endParaRPr lang="en-US" dirty="0"/>
          </a:p>
        </p:txBody>
      </p:sp>
      <p:sp>
        <p:nvSpPr>
          <p:cNvPr id="4" name="Slide Number Placeholder 3"/>
          <p:cNvSpPr>
            <a:spLocks noGrp="1"/>
          </p:cNvSpPr>
          <p:nvPr>
            <p:ph type="sldNum" sz="quarter" idx="10"/>
          </p:nvPr>
        </p:nvSpPr>
        <p:spPr/>
        <p:txBody>
          <a:bodyPr/>
          <a:lstStyle/>
          <a:p>
            <a:fld id="{9F3EE29D-06A2-49AE-9767-7C41B994F5B7}" type="slidenum">
              <a:rPr lang="en-US" smtClean="0"/>
              <a:pPr/>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My preference/</a:t>
            </a:r>
          </a:p>
          <a:p>
            <a:r>
              <a:rPr lang="en-US" dirty="0" smtClean="0"/>
              <a:t>ALSO THE ESSENCE OF PLANNING</a:t>
            </a:r>
          </a:p>
          <a:p>
            <a:endParaRPr lang="en-US" dirty="0"/>
          </a:p>
        </p:txBody>
      </p:sp>
      <p:sp>
        <p:nvSpPr>
          <p:cNvPr id="4" name="Slide Number Placeholder 3"/>
          <p:cNvSpPr>
            <a:spLocks noGrp="1"/>
          </p:cNvSpPr>
          <p:nvPr>
            <p:ph type="sldNum" sz="quarter" idx="10"/>
          </p:nvPr>
        </p:nvSpPr>
        <p:spPr/>
        <p:txBody>
          <a:bodyPr/>
          <a:lstStyle/>
          <a:p>
            <a:fld id="{9F3EE29D-06A2-49AE-9767-7C41B994F5B7}" type="slidenum">
              <a:rPr lang="en-US" smtClean="0"/>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Do any past plans exist with this part filled out?</a:t>
            </a:r>
          </a:p>
          <a:p>
            <a:r>
              <a:rPr lang="en-US" dirty="0" smtClean="0"/>
              <a:t>GROUPS:  Why is this important?</a:t>
            </a:r>
          </a:p>
          <a:p>
            <a:endParaRPr lang="en-US" dirty="0"/>
          </a:p>
        </p:txBody>
      </p:sp>
      <p:sp>
        <p:nvSpPr>
          <p:cNvPr id="4" name="Slide Number Placeholder 3"/>
          <p:cNvSpPr>
            <a:spLocks noGrp="1"/>
          </p:cNvSpPr>
          <p:nvPr>
            <p:ph type="sldNum" sz="quarter" idx="10"/>
          </p:nvPr>
        </p:nvSpPr>
        <p:spPr/>
        <p:txBody>
          <a:bodyPr/>
          <a:lstStyle/>
          <a:p>
            <a:fld id="{9F3EE29D-06A2-49AE-9767-7C41B994F5B7}" type="slidenum">
              <a:rPr lang="en-US" smtClean="0"/>
              <a:pPr/>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What is she saying?</a:t>
            </a:r>
            <a:endParaRPr lang="en-US" dirty="0"/>
          </a:p>
        </p:txBody>
      </p:sp>
      <p:sp>
        <p:nvSpPr>
          <p:cNvPr id="4" name="Slide Number Placeholder 3"/>
          <p:cNvSpPr>
            <a:spLocks noGrp="1"/>
          </p:cNvSpPr>
          <p:nvPr>
            <p:ph type="sldNum" sz="quarter" idx="10"/>
          </p:nvPr>
        </p:nvSpPr>
        <p:spPr/>
        <p:txBody>
          <a:bodyPr/>
          <a:lstStyle/>
          <a:p>
            <a:fld id="{9F3EE29D-06A2-49AE-9767-7C41B994F5B7}" type="slidenum">
              <a:rPr lang="en-US" smtClean="0"/>
              <a:pPr/>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Here’s the what.  Maybe the easiest part…..</a:t>
            </a:r>
          </a:p>
          <a:p>
            <a:endParaRPr lang="en-US" dirty="0"/>
          </a:p>
        </p:txBody>
      </p:sp>
      <p:sp>
        <p:nvSpPr>
          <p:cNvPr id="4" name="Slide Number Placeholder 3"/>
          <p:cNvSpPr>
            <a:spLocks noGrp="1"/>
          </p:cNvSpPr>
          <p:nvPr>
            <p:ph type="sldNum" sz="quarter" idx="10"/>
          </p:nvPr>
        </p:nvSpPr>
        <p:spPr/>
        <p:txBody>
          <a:bodyPr/>
          <a:lstStyle/>
          <a:p>
            <a:fld id="{9F3EE29D-06A2-49AE-9767-7C41B994F5B7}" type="slidenum">
              <a:rPr lang="en-US" smtClean="0"/>
              <a:pPr/>
              <a:t>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Here’s how we do it.  But, of course, it needs to be VERY CLEAR --- </a:t>
            </a:r>
          </a:p>
          <a:p>
            <a:r>
              <a:rPr lang="en-US" dirty="0" smtClean="0"/>
              <a:t>GROUPS:  Why must</a:t>
            </a:r>
            <a:r>
              <a:rPr lang="en-US" baseline="0" dirty="0" smtClean="0"/>
              <a:t> it be VERY CLEAR?</a:t>
            </a:r>
            <a:endParaRPr lang="en-US" dirty="0"/>
          </a:p>
        </p:txBody>
      </p:sp>
      <p:sp>
        <p:nvSpPr>
          <p:cNvPr id="4" name="Slide Number Placeholder 3"/>
          <p:cNvSpPr>
            <a:spLocks noGrp="1"/>
          </p:cNvSpPr>
          <p:nvPr>
            <p:ph type="sldNum" sz="quarter" idx="10"/>
          </p:nvPr>
        </p:nvSpPr>
        <p:spPr/>
        <p:txBody>
          <a:bodyPr/>
          <a:lstStyle/>
          <a:p>
            <a:fld id="{9F3EE29D-06A2-49AE-9767-7C41B994F5B7}" type="slidenum">
              <a:rPr lang="en-US" smtClean="0"/>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14350" y="2840568"/>
            <a:ext cx="5829300" cy="1960033"/>
          </a:xfrm>
        </p:spPr>
        <p:txBody>
          <a:bodyPr/>
          <a:lstStyle/>
          <a:p>
            <a:r>
              <a:rPr lang="en-US" smtClean="0"/>
              <a:t>Click to edit Master title style</a:t>
            </a:r>
            <a:endParaRPr lang="en-US"/>
          </a:p>
        </p:txBody>
      </p:sp>
      <p:sp>
        <p:nvSpPr>
          <p:cNvPr id="3" name="Subtitle 2"/>
          <p:cNvSpPr>
            <a:spLocks noGrp="1"/>
          </p:cNvSpPr>
          <p:nvPr>
            <p:ph type="subTitle" idx="1"/>
          </p:nvPr>
        </p:nvSpPr>
        <p:spPr>
          <a:xfrm>
            <a:off x="1028700" y="5181600"/>
            <a:ext cx="4800600" cy="23368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C852BE88-3D3A-4030-80CA-78A7AB333311}" type="datetimeFigureOut">
              <a:rPr lang="en-US" smtClean="0"/>
              <a:pPr/>
              <a:t>8/19/2011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3AF17A8-BA96-4280-9059-5BFE95D6BEFE}"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852BE88-3D3A-4030-80CA-78A7AB333311}" type="datetimeFigureOut">
              <a:rPr lang="en-US" smtClean="0"/>
              <a:pPr/>
              <a:t>8/19/2011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3AF17A8-BA96-4280-9059-5BFE95D6BEFE}"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729037" y="488951"/>
            <a:ext cx="1157288" cy="104013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257175" y="488951"/>
            <a:ext cx="3357563" cy="104013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852BE88-3D3A-4030-80CA-78A7AB333311}" type="datetimeFigureOut">
              <a:rPr lang="en-US" smtClean="0"/>
              <a:pPr/>
              <a:t>8/19/2011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3AF17A8-BA96-4280-9059-5BFE95D6BEFE}"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852BE88-3D3A-4030-80CA-78A7AB333311}" type="datetimeFigureOut">
              <a:rPr lang="en-US" smtClean="0"/>
              <a:pPr/>
              <a:t>8/19/2011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3AF17A8-BA96-4280-9059-5BFE95D6BEFE}"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41735" y="5875867"/>
            <a:ext cx="5829300" cy="1816100"/>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541735" y="3875618"/>
            <a:ext cx="5829300" cy="2000249"/>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852BE88-3D3A-4030-80CA-78A7AB333311}" type="datetimeFigureOut">
              <a:rPr lang="en-US" smtClean="0"/>
              <a:pPr/>
              <a:t>8/19/2011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3AF17A8-BA96-4280-9059-5BFE95D6BEFE}"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257175" y="2844800"/>
            <a:ext cx="2257425" cy="8045451"/>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2628900" y="2844800"/>
            <a:ext cx="2257425" cy="8045451"/>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C852BE88-3D3A-4030-80CA-78A7AB333311}" type="datetimeFigureOut">
              <a:rPr lang="en-US" smtClean="0"/>
              <a:pPr/>
              <a:t>8/19/2011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3AF17A8-BA96-4280-9059-5BFE95D6BEFE}"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342900" y="366184"/>
            <a:ext cx="6172200" cy="1524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342900" y="2046817"/>
            <a:ext cx="3030141" cy="85301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42900" y="2899833"/>
            <a:ext cx="3030141" cy="526838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3483769" y="2046817"/>
            <a:ext cx="3031331" cy="85301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3483769" y="2899833"/>
            <a:ext cx="3031331" cy="526838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C852BE88-3D3A-4030-80CA-78A7AB333311}" type="datetimeFigureOut">
              <a:rPr lang="en-US" smtClean="0"/>
              <a:pPr/>
              <a:t>8/19/2011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3AF17A8-BA96-4280-9059-5BFE95D6BEFE}"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C852BE88-3D3A-4030-80CA-78A7AB333311}" type="datetimeFigureOut">
              <a:rPr lang="en-US" smtClean="0"/>
              <a:pPr/>
              <a:t>8/19/2011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3AF17A8-BA96-4280-9059-5BFE95D6BEFE}"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852BE88-3D3A-4030-80CA-78A7AB333311}" type="datetimeFigureOut">
              <a:rPr lang="en-US" smtClean="0"/>
              <a:pPr/>
              <a:t>8/19/2011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3AF17A8-BA96-4280-9059-5BFE95D6BEFE}"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42900" y="364067"/>
            <a:ext cx="2256235" cy="154940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2681287" y="364067"/>
            <a:ext cx="3833813" cy="7804151"/>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342900" y="1913467"/>
            <a:ext cx="2256235" cy="6254751"/>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852BE88-3D3A-4030-80CA-78A7AB333311}" type="datetimeFigureOut">
              <a:rPr lang="en-US" smtClean="0"/>
              <a:pPr/>
              <a:t>8/19/2011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3AF17A8-BA96-4280-9059-5BFE95D6BEFE}"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344216" y="6400800"/>
            <a:ext cx="4114800" cy="755651"/>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344216" y="817033"/>
            <a:ext cx="41148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1344216" y="7156451"/>
            <a:ext cx="4114800" cy="107314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852BE88-3D3A-4030-80CA-78A7AB333311}" type="datetimeFigureOut">
              <a:rPr lang="en-US" smtClean="0"/>
              <a:pPr/>
              <a:t>8/19/2011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3AF17A8-BA96-4280-9059-5BFE95D6BEFE}"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42900" y="366184"/>
            <a:ext cx="6172200" cy="1524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342900" y="2133601"/>
            <a:ext cx="6172200" cy="6034617"/>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342900" y="8475134"/>
            <a:ext cx="1600200" cy="486833"/>
          </a:xfrm>
          <a:prstGeom prst="rect">
            <a:avLst/>
          </a:prstGeom>
        </p:spPr>
        <p:txBody>
          <a:bodyPr vert="horz" lIns="91440" tIns="45720" rIns="91440" bIns="45720" rtlCol="0" anchor="ctr"/>
          <a:lstStyle>
            <a:lvl1pPr algn="l">
              <a:defRPr sz="1200">
                <a:solidFill>
                  <a:schemeClr val="tx1">
                    <a:tint val="75000"/>
                  </a:schemeClr>
                </a:solidFill>
              </a:defRPr>
            </a:lvl1pPr>
          </a:lstStyle>
          <a:p>
            <a:fld id="{C852BE88-3D3A-4030-80CA-78A7AB333311}" type="datetimeFigureOut">
              <a:rPr lang="en-US" smtClean="0"/>
              <a:pPr/>
              <a:t>8/19/2011</a:t>
            </a:fld>
            <a:endParaRPr lang="en-US"/>
          </a:p>
        </p:txBody>
      </p:sp>
      <p:sp>
        <p:nvSpPr>
          <p:cNvPr id="5" name="Footer Placeholder 4"/>
          <p:cNvSpPr>
            <a:spLocks noGrp="1"/>
          </p:cNvSpPr>
          <p:nvPr>
            <p:ph type="ftr" sz="quarter" idx="3"/>
          </p:nvPr>
        </p:nvSpPr>
        <p:spPr>
          <a:xfrm>
            <a:off x="2343150" y="8475134"/>
            <a:ext cx="2171700" cy="486833"/>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4914900" y="8475134"/>
            <a:ext cx="1600200" cy="486833"/>
          </a:xfrm>
          <a:prstGeom prst="rect">
            <a:avLst/>
          </a:prstGeom>
        </p:spPr>
        <p:txBody>
          <a:bodyPr vert="horz" lIns="91440" tIns="45720" rIns="91440" bIns="45720" rtlCol="0" anchor="ctr"/>
          <a:lstStyle>
            <a:lvl1pPr algn="r">
              <a:defRPr sz="1200">
                <a:solidFill>
                  <a:schemeClr val="tx1">
                    <a:tint val="75000"/>
                  </a:schemeClr>
                </a:solidFill>
              </a:defRPr>
            </a:lvl1pPr>
          </a:lstStyle>
          <a:p>
            <a:fld id="{E3AF17A8-BA96-4280-9059-5BFE95D6BEFE}"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hyperlink" Target="http://www.alice-in-wonderland.net/books/1chpt6.html" TargetMode="External"/><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hyperlink" Target="http://www.radiojames.com/ObjectivesBuilder/" TargetMode="External"/><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8" Type="http://schemas.openxmlformats.org/officeDocument/2006/relationships/hyperlink" Target="http://www.virginiaassessment.org/documents/2005%20Workshop%20Presentations/Writing%20Measurable%20Objectives.pdf" TargetMode="External"/><Relationship Id="rId3" Type="http://schemas.openxmlformats.org/officeDocument/2006/relationships/hyperlink" Target="http://tvo.wikispaces.com/" TargetMode="External"/><Relationship Id="rId7" Type="http://schemas.openxmlformats.org/officeDocument/2006/relationships/hyperlink" Target="http://ezinearticles.com/?If-You-Dont-Know-Where-Youre-Going,-Any-Road-Will-Take-You-There&amp;id=2436679" TargetMode="Externa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hyperlink" Target="http://tvo.wikispaces.com/file/view/FINAL_GUIDE_LOs-1%20May%2019th%20(1).pdf" TargetMode="External"/><Relationship Id="rId5" Type="http://schemas.openxmlformats.org/officeDocument/2006/relationships/hyperlink" Target="http://www.dcu.ie/afi/docs/FINAL_GUIDE_LOs-1%20May%2019th.pdf" TargetMode="External"/><Relationship Id="rId10" Type="http://schemas.openxmlformats.org/officeDocument/2006/relationships/hyperlink" Target="http://tvo.wikispaces.com/file/view/LangContentObjFall10-2010SS_000%20(2).pps" TargetMode="External"/><Relationship Id="rId4" Type="http://schemas.openxmlformats.org/officeDocument/2006/relationships/hyperlink" Target="http://www.ecrif.com/index.html" TargetMode="External"/><Relationship Id="rId9" Type="http://schemas.openxmlformats.org/officeDocument/2006/relationships/hyperlink" Target="http://tvo.wikispaces.com/file/view/writing_objectives.ppt"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8" Type="http://schemas.openxmlformats.org/officeDocument/2006/relationships/image" Target="../media/image2.jpeg"/><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5.xml"/><Relationship Id="rId1" Type="http://schemas.openxmlformats.org/officeDocument/2006/relationships/slideLayout" Target="../slideLayouts/slideLayout1.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rot="1903622">
            <a:off x="1669791" y="1210143"/>
            <a:ext cx="5208484" cy="1402972"/>
          </a:xfrm>
        </p:spPr>
        <p:style>
          <a:lnRef idx="3">
            <a:schemeClr val="lt1"/>
          </a:lnRef>
          <a:fillRef idx="1">
            <a:schemeClr val="accent2"/>
          </a:fillRef>
          <a:effectRef idx="1">
            <a:schemeClr val="accent2"/>
          </a:effectRef>
          <a:fontRef idx="minor">
            <a:schemeClr val="lt1"/>
          </a:fontRef>
        </p:style>
        <p:txBody>
          <a:bodyPr>
            <a:normAutofit/>
          </a:bodyPr>
          <a:lstStyle/>
          <a:p>
            <a:r>
              <a:rPr lang="en-US" dirty="0" smtClean="0">
                <a:solidFill>
                  <a:srgbClr val="FFFF00"/>
                </a:solidFill>
              </a:rPr>
              <a:t>MOVING CLOCKWISE</a:t>
            </a:r>
            <a:endParaRPr lang="en-US" dirty="0"/>
          </a:p>
        </p:txBody>
      </p:sp>
      <p:graphicFrame>
        <p:nvGraphicFramePr>
          <p:cNvPr id="4" name="Diagram 3"/>
          <p:cNvGraphicFramePr/>
          <p:nvPr>
            <p:extLst>
              <p:ext uri="{D42A27DB-BD31-4B8C-83A1-F6EECF244321}">
                <p14:modId xmlns="" xmlns:p14="http://schemas.microsoft.com/office/powerpoint/2010/main" val="2568935601"/>
              </p:ext>
            </p:extLst>
          </p:nvPr>
        </p:nvGraphicFramePr>
        <p:xfrm>
          <a:off x="1066800" y="5105400"/>
          <a:ext cx="4572000" cy="3048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6" name="Bent Arrow 5"/>
          <p:cNvSpPr/>
          <p:nvPr/>
        </p:nvSpPr>
        <p:spPr>
          <a:xfrm>
            <a:off x="533400" y="1889760"/>
            <a:ext cx="813816" cy="868680"/>
          </a:xfrm>
          <a:prstGeom prst="bentArrow">
            <a:avLst>
              <a:gd name="adj1" fmla="val 25000"/>
              <a:gd name="adj2" fmla="val 25000"/>
              <a:gd name="adj3" fmla="val 50000"/>
              <a:gd name="adj4" fmla="val 43750"/>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8" name="U-Turn Arrow 7"/>
          <p:cNvSpPr/>
          <p:nvPr/>
        </p:nvSpPr>
        <p:spPr>
          <a:xfrm>
            <a:off x="1676400" y="2758440"/>
            <a:ext cx="886968" cy="877824"/>
          </a:xfrm>
          <a:prstGeom prst="uturnArrow">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9" name="TextBox 8"/>
          <p:cNvSpPr txBox="1"/>
          <p:nvPr/>
        </p:nvSpPr>
        <p:spPr>
          <a:xfrm>
            <a:off x="1689100" y="4212336"/>
            <a:ext cx="3124200" cy="707136"/>
          </a:xfrm>
          <a:prstGeom prst="rect">
            <a:avLst/>
          </a:prstGeom>
          <a:noFill/>
        </p:spPr>
        <p:txBody>
          <a:bodyPr wrap="square" rtlCol="0">
            <a:spAutoFit/>
          </a:bodyPr>
          <a:lstStyle/>
          <a:p>
            <a:endParaRPr lang="en-US" dirty="0"/>
          </a:p>
        </p:txBody>
      </p:sp>
      <p:sp>
        <p:nvSpPr>
          <p:cNvPr id="11" name="Curved Left Arrow 10"/>
          <p:cNvSpPr/>
          <p:nvPr/>
        </p:nvSpPr>
        <p:spPr>
          <a:xfrm>
            <a:off x="3251200" y="3604260"/>
            <a:ext cx="731520" cy="1216152"/>
          </a:xfrm>
          <a:prstGeom prst="curvedLeftArrow">
            <a:avLst>
              <a:gd name="adj1" fmla="val 42641"/>
              <a:gd name="adj2" fmla="val 50000"/>
              <a:gd name="adj3" fmla="val 25000"/>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Tree>
    <p:extLst>
      <p:ext uri="{BB962C8B-B14F-4D97-AF65-F5344CB8AC3E}">
        <p14:creationId xmlns="" xmlns:p14="http://schemas.microsoft.com/office/powerpoint/2010/main" val="3170153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7" presetClass="emph" presetSubtype="0" repeatCount="indefinite" fill="remove" grpId="0" nodeType="clickEffect">
                                  <p:stCondLst>
                                    <p:cond delay="1000"/>
                                  </p:stCondLst>
                                  <p:endCondLst>
                                    <p:cond evt="onNext" delay="0">
                                      <p:tgtEl>
                                        <p:sldTgt/>
                                      </p:tgtEl>
                                    </p:cond>
                                  </p:endCondLst>
                                  <p:childTnLst>
                                    <p:animClr clrSpc="rgb" dir="cw">
                                      <p:cBhvr override="childStyle">
                                        <p:cTn id="6" dur="250" autoRev="1" fill="remove"/>
                                        <p:tgtEl>
                                          <p:spTgt spid="2"/>
                                        </p:tgtEl>
                                        <p:attrNameLst>
                                          <p:attrName>style.color</p:attrName>
                                        </p:attrNameLst>
                                      </p:cBhvr>
                                      <p:to>
                                        <a:schemeClr val="bg1"/>
                                      </p:to>
                                    </p:animClr>
                                    <p:animClr clrSpc="rgb" dir="cw">
                                      <p:cBhvr>
                                        <p:cTn id="7" dur="250" autoRev="1" fill="remove"/>
                                        <p:tgtEl>
                                          <p:spTgt spid="2"/>
                                        </p:tgtEl>
                                        <p:attrNameLst>
                                          <p:attrName>fillcolor</p:attrName>
                                        </p:attrNameLst>
                                      </p:cBhvr>
                                      <p:to>
                                        <a:schemeClr val="bg1"/>
                                      </p:to>
                                    </p:animClr>
                                    <p:set>
                                      <p:cBhvr>
                                        <p:cTn id="8" dur="250" autoRev="1" fill="remove"/>
                                        <p:tgtEl>
                                          <p:spTgt spid="2"/>
                                        </p:tgtEl>
                                        <p:attrNameLst>
                                          <p:attrName>fill.type</p:attrName>
                                        </p:attrNameLst>
                                      </p:cBhvr>
                                      <p:to>
                                        <p:strVal val="solid"/>
                                      </p:to>
                                    </p:set>
                                    <p:set>
                                      <p:cBhvr>
                                        <p:cTn id="9" dur="250" autoRev="1" fill="remove"/>
                                        <p:tgtEl>
                                          <p:spTgt spid="2"/>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accent6">
              <a:shade val="50000"/>
            </a:schemeClr>
          </a:lnRef>
          <a:fillRef idx="1">
            <a:schemeClr val="accent6"/>
          </a:fillRef>
          <a:effectRef idx="0">
            <a:schemeClr val="accent6"/>
          </a:effectRef>
          <a:fontRef idx="minor">
            <a:schemeClr val="lt1"/>
          </a:fontRef>
        </p:style>
        <p:txBody>
          <a:bodyPr/>
          <a:lstStyle/>
          <a:p>
            <a:r>
              <a:rPr lang="en-US" dirty="0" smtClean="0"/>
              <a:t>What’s important is “the how.”</a:t>
            </a:r>
            <a:endParaRPr lang="en-US" dirty="0"/>
          </a:p>
        </p:txBody>
      </p:sp>
      <p:sp>
        <p:nvSpPr>
          <p:cNvPr id="3" name="Content Placeholder 2"/>
          <p:cNvSpPr>
            <a:spLocks noGrp="1"/>
          </p:cNvSpPr>
          <p:nvPr>
            <p:ph idx="1"/>
          </p:nvPr>
        </p:nvSpPr>
        <p:spPr/>
        <p:style>
          <a:lnRef idx="1">
            <a:schemeClr val="accent5"/>
          </a:lnRef>
          <a:fillRef idx="2">
            <a:schemeClr val="accent5"/>
          </a:fillRef>
          <a:effectRef idx="1">
            <a:schemeClr val="accent5"/>
          </a:effectRef>
          <a:fontRef idx="minor">
            <a:schemeClr val="dk1"/>
          </a:fontRef>
        </p:style>
        <p:txBody>
          <a:bodyPr/>
          <a:lstStyle/>
          <a:p>
            <a:pPr>
              <a:buNone/>
            </a:pPr>
            <a:r>
              <a:rPr lang="en-US" dirty="0" smtClean="0"/>
              <a:t>GROUPS:</a:t>
            </a:r>
          </a:p>
          <a:p>
            <a:pPr>
              <a:buNone/>
            </a:pPr>
            <a:endParaRPr lang="en-US" dirty="0" smtClean="0"/>
          </a:p>
          <a:p>
            <a:pPr>
              <a:buNone/>
            </a:pPr>
            <a:endParaRPr lang="en-US" dirty="0" smtClean="0"/>
          </a:p>
          <a:p>
            <a:pPr>
              <a:buNone/>
            </a:pPr>
            <a:r>
              <a:rPr lang="en-US" dirty="0" smtClean="0">
                <a:solidFill>
                  <a:srgbClr val="FF0000"/>
                </a:solidFill>
              </a:rPr>
              <a:t>Please brainstorm and come up with as many ways as you can to “check homework.”</a:t>
            </a:r>
            <a:endParaRPr lang="en-US" dirty="0">
              <a:solidFill>
                <a:srgbClr val="FF0000"/>
              </a:solidFill>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219200" y="381000"/>
            <a:ext cx="4495800" cy="1274233"/>
          </a:xfrm>
        </p:spPr>
        <p:style>
          <a:lnRef idx="2">
            <a:schemeClr val="accent2">
              <a:shade val="50000"/>
            </a:schemeClr>
          </a:lnRef>
          <a:fillRef idx="1">
            <a:schemeClr val="accent2"/>
          </a:fillRef>
          <a:effectRef idx="0">
            <a:schemeClr val="accent2"/>
          </a:effectRef>
          <a:fontRef idx="minor">
            <a:schemeClr val="lt1"/>
          </a:fontRef>
        </p:style>
        <p:txBody>
          <a:bodyPr/>
          <a:lstStyle/>
          <a:p>
            <a:r>
              <a:rPr lang="en-US" dirty="0" smtClean="0"/>
              <a:t>WHY BOTHER?</a:t>
            </a:r>
            <a:endParaRPr lang="en-US" dirty="0"/>
          </a:p>
        </p:txBody>
      </p:sp>
      <p:sp>
        <p:nvSpPr>
          <p:cNvPr id="3" name="Subtitle 2"/>
          <p:cNvSpPr>
            <a:spLocks noGrp="1"/>
          </p:cNvSpPr>
          <p:nvPr>
            <p:ph type="subTitle" idx="1"/>
          </p:nvPr>
        </p:nvSpPr>
        <p:spPr>
          <a:xfrm>
            <a:off x="609600" y="1828800"/>
            <a:ext cx="5638800" cy="6553200"/>
          </a:xfrm>
        </p:spPr>
        <p:style>
          <a:lnRef idx="1">
            <a:schemeClr val="accent3"/>
          </a:lnRef>
          <a:fillRef idx="2">
            <a:schemeClr val="accent3"/>
          </a:fillRef>
          <a:effectRef idx="1">
            <a:schemeClr val="accent3"/>
          </a:effectRef>
          <a:fontRef idx="minor">
            <a:schemeClr val="dk1"/>
          </a:fontRef>
        </p:style>
        <p:txBody>
          <a:bodyPr>
            <a:normAutofit fontScale="85000" lnSpcReduction="20000"/>
          </a:bodyPr>
          <a:lstStyle/>
          <a:p>
            <a:r>
              <a:rPr lang="en-US" dirty="0" smtClean="0"/>
              <a:t>"Would you tell me, please, which way I ought to go from here?“</a:t>
            </a:r>
            <a:br>
              <a:rPr lang="en-US" dirty="0" smtClean="0"/>
            </a:br>
            <a:r>
              <a:rPr lang="en-US" dirty="0" smtClean="0"/>
              <a:t/>
            </a:r>
            <a:br>
              <a:rPr lang="en-US" dirty="0" smtClean="0"/>
            </a:br>
            <a:r>
              <a:rPr lang="en-US" dirty="0" smtClean="0"/>
              <a:t>"That depends a good deal on where you want to get to," said the Cat.</a:t>
            </a:r>
            <a:br>
              <a:rPr lang="en-US" dirty="0" smtClean="0"/>
            </a:br>
            <a:r>
              <a:rPr lang="en-US" dirty="0" smtClean="0"/>
              <a:t/>
            </a:r>
            <a:br>
              <a:rPr lang="en-US" dirty="0" smtClean="0"/>
            </a:br>
            <a:r>
              <a:rPr lang="en-US" dirty="0" smtClean="0"/>
              <a:t>"I don’t much care where--" said Alice.</a:t>
            </a:r>
            <a:br>
              <a:rPr lang="en-US" dirty="0" smtClean="0"/>
            </a:br>
            <a:r>
              <a:rPr lang="en-US" dirty="0" smtClean="0"/>
              <a:t/>
            </a:r>
            <a:br>
              <a:rPr lang="en-US" dirty="0" smtClean="0"/>
            </a:br>
            <a:r>
              <a:rPr lang="en-US" dirty="0" smtClean="0"/>
              <a:t>"Then it doesn’t matter which way you go," said the Cat.</a:t>
            </a:r>
            <a:br>
              <a:rPr lang="en-US" dirty="0" smtClean="0"/>
            </a:br>
            <a:r>
              <a:rPr lang="en-US" dirty="0" smtClean="0"/>
              <a:t/>
            </a:r>
            <a:br>
              <a:rPr lang="en-US" dirty="0" smtClean="0"/>
            </a:br>
            <a:r>
              <a:rPr lang="en-US" dirty="0" smtClean="0"/>
              <a:t>"--so long as I get SOMEWHERE," Alice added as an explanation.</a:t>
            </a:r>
            <a:br>
              <a:rPr lang="en-US" dirty="0" smtClean="0"/>
            </a:br>
            <a:r>
              <a:rPr lang="en-US" dirty="0" smtClean="0"/>
              <a:t/>
            </a:r>
            <a:br>
              <a:rPr lang="en-US" dirty="0" smtClean="0"/>
            </a:br>
            <a:r>
              <a:rPr lang="en-US" dirty="0" smtClean="0"/>
              <a:t>"Oh, you’re sure to do that," said the </a:t>
            </a:r>
            <a:br>
              <a:rPr lang="en-US" dirty="0" smtClean="0"/>
            </a:br>
            <a:r>
              <a:rPr lang="en-US" dirty="0" smtClean="0"/>
              <a:t>Cat, "if you only walk long enough."</a:t>
            </a:r>
            <a:br>
              <a:rPr lang="en-US" dirty="0" smtClean="0"/>
            </a:br>
            <a:r>
              <a:rPr lang="en-US" dirty="0" smtClean="0"/>
              <a:t/>
            </a:r>
            <a:br>
              <a:rPr lang="en-US" dirty="0" smtClean="0"/>
            </a:br>
            <a:r>
              <a:rPr lang="en-US" i="1" dirty="0" smtClean="0"/>
              <a:t>(Alice's Adventures in Wonderland, </a:t>
            </a:r>
            <a:r>
              <a:rPr lang="en-US" i="1" u="sng" dirty="0" smtClean="0">
                <a:hlinkClick r:id="rId3"/>
              </a:rPr>
              <a:t>Chapter 6</a:t>
            </a:r>
            <a:r>
              <a:rPr lang="en-US" i="1" dirty="0" smtClean="0"/>
              <a:t>)</a:t>
            </a:r>
            <a:r>
              <a:rPr lang="en-US" dirty="0" smtClean="0"/>
              <a:t> </a:t>
            </a:r>
          </a:p>
          <a:p>
            <a:endParaRPr lang="en-US"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0">
            <a:schemeClr val="accent6"/>
          </a:lnRef>
          <a:fillRef idx="3">
            <a:schemeClr val="accent6"/>
          </a:fillRef>
          <a:effectRef idx="3">
            <a:schemeClr val="accent6"/>
          </a:effectRef>
          <a:fontRef idx="minor">
            <a:schemeClr val="lt1"/>
          </a:fontRef>
        </p:style>
        <p:txBody>
          <a:bodyPr/>
          <a:lstStyle/>
          <a:p>
            <a:r>
              <a:rPr lang="en-US" dirty="0" smtClean="0"/>
              <a:t>IT’S NOT EASY</a:t>
            </a:r>
            <a:endParaRPr lang="en-US" dirty="0"/>
          </a:p>
        </p:txBody>
      </p:sp>
      <p:sp>
        <p:nvSpPr>
          <p:cNvPr id="4" name="Rectangle 3"/>
          <p:cNvSpPr/>
          <p:nvPr/>
        </p:nvSpPr>
        <p:spPr>
          <a:xfrm>
            <a:off x="457200" y="2895600"/>
            <a:ext cx="5715000" cy="3416320"/>
          </a:xfrm>
          <a:prstGeom prst="rect">
            <a:avLst/>
          </a:prstGeom>
        </p:spPr>
        <p:style>
          <a:lnRef idx="1">
            <a:schemeClr val="accent1"/>
          </a:lnRef>
          <a:fillRef idx="2">
            <a:schemeClr val="accent1"/>
          </a:fillRef>
          <a:effectRef idx="1">
            <a:schemeClr val="accent1"/>
          </a:effectRef>
          <a:fontRef idx="minor">
            <a:schemeClr val="dk1"/>
          </a:fontRef>
        </p:style>
        <p:txBody>
          <a:bodyPr wrap="square" lIns="91440" tIns="45720" rIns="91440" bIns="45720">
            <a:spAutoFit/>
          </a:bodyPr>
          <a:lstStyle/>
          <a:p>
            <a:pPr algn="ctr"/>
            <a:r>
              <a:rPr lang="en-US" sz="3600" b="1" cap="none" spc="0" dirty="0"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rPr>
              <a:t>You can drive around</a:t>
            </a:r>
          </a:p>
          <a:p>
            <a:pPr algn="ctr"/>
            <a:r>
              <a:rPr lang="en-US" sz="3600" b="1" cap="none" spc="0" dirty="0"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rPr>
              <a:t> in a big limousine,</a:t>
            </a:r>
          </a:p>
          <a:p>
            <a:pPr algn="ctr"/>
            <a:r>
              <a:rPr lang="en-US" sz="3600" b="1" cap="none" spc="0" dirty="0"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rPr>
              <a:t> but if you don’t know</a:t>
            </a:r>
          </a:p>
          <a:p>
            <a:pPr algn="ctr"/>
            <a:r>
              <a:rPr lang="en-US" sz="3600" b="1" cap="none" spc="0" dirty="0"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rPr>
              <a:t> where you’re going</a:t>
            </a:r>
          </a:p>
          <a:p>
            <a:pPr algn="ctr"/>
            <a:r>
              <a:rPr lang="en-US" sz="3600" b="1" cap="none" spc="0" dirty="0"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rPr>
              <a:t> it don’t mean a thing.</a:t>
            </a:r>
          </a:p>
          <a:p>
            <a:pPr algn="ctr"/>
            <a:endParaRPr lang="en-US" sz="3600" b="1" cap="none" spc="0"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mph" presetSubtype="0" fill="hold" grpId="0" nodeType="clickEffect">
                                  <p:stCondLst>
                                    <p:cond delay="0"/>
                                  </p:stCondLst>
                                  <p:childTnLst>
                                    <p:animScale>
                                      <p:cBhvr>
                                        <p:cTn id="6" dur="3000" fill="hold"/>
                                        <p:tgtEl>
                                          <p:spTgt spid="2"/>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1">
            <a:schemeClr val="accent1"/>
          </a:lnRef>
          <a:fillRef idx="2">
            <a:schemeClr val="accent1"/>
          </a:fillRef>
          <a:effectRef idx="1">
            <a:schemeClr val="accent1"/>
          </a:effectRef>
          <a:fontRef idx="minor">
            <a:schemeClr val="dk1"/>
          </a:fontRef>
        </p:style>
        <p:txBody>
          <a:bodyPr/>
          <a:lstStyle/>
          <a:p>
            <a:r>
              <a:rPr lang="en-US" dirty="0" smtClean="0"/>
              <a:t>OUTCOMES</a:t>
            </a:r>
            <a:endParaRPr lang="en-US" dirty="0"/>
          </a:p>
        </p:txBody>
      </p:sp>
      <p:sp>
        <p:nvSpPr>
          <p:cNvPr id="3" name="Content Placeholder 2"/>
          <p:cNvSpPr>
            <a:spLocks noGrp="1"/>
          </p:cNvSpPr>
          <p:nvPr>
            <p:ph idx="1"/>
          </p:nvPr>
        </p:nvSpPr>
        <p:spPr/>
        <p:style>
          <a:lnRef idx="1">
            <a:schemeClr val="dk1"/>
          </a:lnRef>
          <a:fillRef idx="2">
            <a:schemeClr val="dk1"/>
          </a:fillRef>
          <a:effectRef idx="1">
            <a:schemeClr val="dk1"/>
          </a:effectRef>
          <a:fontRef idx="minor">
            <a:schemeClr val="dk1"/>
          </a:fontRef>
        </p:style>
        <p:txBody>
          <a:bodyPr>
            <a:normAutofit/>
          </a:bodyPr>
          <a:lstStyle/>
          <a:p>
            <a:r>
              <a:rPr lang="en-US" sz="4000" b="1" dirty="0" smtClean="0">
                <a:solidFill>
                  <a:srgbClr val="FF0000"/>
                </a:solidFill>
              </a:rPr>
              <a:t>They are the RESULT of learning (or of some other intervention).</a:t>
            </a:r>
          </a:p>
          <a:p>
            <a:r>
              <a:rPr lang="en-US" sz="4000" b="1" dirty="0" smtClean="0">
                <a:solidFill>
                  <a:srgbClr val="FF0000"/>
                </a:solidFill>
              </a:rPr>
              <a:t>They are NOT the learning activities in the RP/IM Action section.</a:t>
            </a:r>
          </a:p>
          <a:p>
            <a:r>
              <a:rPr lang="en-US" sz="4000" b="1" dirty="0" smtClean="0">
                <a:solidFill>
                  <a:srgbClr val="FF0000"/>
                </a:solidFill>
              </a:rPr>
              <a:t>They are SPECIFIED, MEASURABLE, and TIMED.</a:t>
            </a:r>
            <a:endParaRPr lang="en-US" sz="4000" b="1" dirty="0">
              <a:solidFill>
                <a:srgbClr val="FF0000"/>
              </a:solidFill>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EXAMPLES &amp; TERMINOLOGY</a:t>
            </a:r>
            <a:endParaRPr lang="en-US" dirty="0"/>
          </a:p>
        </p:txBody>
      </p:sp>
      <p:sp>
        <p:nvSpPr>
          <p:cNvPr id="3" name="Content Placeholder 2"/>
          <p:cNvSpPr>
            <a:spLocks noGrp="1"/>
          </p:cNvSpPr>
          <p:nvPr>
            <p:ph idx="1"/>
          </p:nvPr>
        </p:nvSpPr>
        <p:spPr>
          <a:xfrm>
            <a:off x="342900" y="2133601"/>
            <a:ext cx="6172200" cy="6476999"/>
          </a:xfrm>
        </p:spPr>
        <p:txBody>
          <a:bodyPr>
            <a:normAutofit lnSpcReduction="10000"/>
          </a:bodyPr>
          <a:lstStyle/>
          <a:p>
            <a:r>
              <a:rPr lang="en-US" dirty="0" err="1" smtClean="0"/>
              <a:t>SWBAT</a:t>
            </a:r>
            <a:r>
              <a:rPr lang="en-US" dirty="0" smtClean="0"/>
              <a:t>….., given a drawing of a human body, label 10 parts correctly from memory with no more than 2 mistakes within 4 minutes.</a:t>
            </a:r>
          </a:p>
          <a:p>
            <a:endParaRPr lang="en-US" dirty="0" smtClean="0"/>
          </a:p>
          <a:p>
            <a:r>
              <a:rPr lang="en-US" dirty="0" smtClean="0"/>
              <a:t>SW(BAT)….., within 20 minutes, write an argumentative essay on an issue we’ve been reading about consisting of 200-300 words and 2-3 paragraphs with few errors in organization, content, language use, vocabulary, voice, and mechanics.</a:t>
            </a:r>
            <a:endParaRPr lang="en-US"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42900" y="366184"/>
            <a:ext cx="6172200" cy="3901016"/>
          </a:xfrm>
        </p:spPr>
        <p:style>
          <a:lnRef idx="3">
            <a:schemeClr val="lt1"/>
          </a:lnRef>
          <a:fillRef idx="1">
            <a:schemeClr val="accent2"/>
          </a:fillRef>
          <a:effectRef idx="1">
            <a:schemeClr val="accent2"/>
          </a:effectRef>
          <a:fontRef idx="minor">
            <a:schemeClr val="lt1"/>
          </a:fontRef>
        </p:style>
        <p:txBody>
          <a:bodyPr>
            <a:normAutofit/>
          </a:bodyPr>
          <a:lstStyle/>
          <a:p>
            <a:r>
              <a:rPr lang="en-US" dirty="0" smtClean="0"/>
              <a:t>HOMEWORK</a:t>
            </a:r>
            <a:br>
              <a:rPr lang="en-US" dirty="0" smtClean="0"/>
            </a:br>
            <a:r>
              <a:rPr lang="en-US" dirty="0" smtClean="0"/>
              <a:t>(something like a bridge </a:t>
            </a:r>
            <a:br>
              <a:rPr lang="en-US" dirty="0" smtClean="0"/>
            </a:br>
            <a:r>
              <a:rPr lang="en-US" dirty="0" smtClean="0"/>
              <a:t>in preparation for “Bloom’s”)</a:t>
            </a:r>
            <a:endParaRPr lang="en-US" dirty="0"/>
          </a:p>
        </p:txBody>
      </p:sp>
      <p:sp>
        <p:nvSpPr>
          <p:cNvPr id="3" name="Content Placeholder 2"/>
          <p:cNvSpPr>
            <a:spLocks noGrp="1"/>
          </p:cNvSpPr>
          <p:nvPr>
            <p:ph idx="1"/>
          </p:nvPr>
        </p:nvSpPr>
        <p:spPr>
          <a:xfrm>
            <a:off x="152400" y="5715000"/>
            <a:ext cx="6477000" cy="1295400"/>
          </a:xfrm>
        </p:spPr>
        <p:style>
          <a:lnRef idx="1">
            <a:schemeClr val="accent2"/>
          </a:lnRef>
          <a:fillRef idx="2">
            <a:schemeClr val="accent2"/>
          </a:fillRef>
          <a:effectRef idx="1">
            <a:schemeClr val="accent2"/>
          </a:effectRef>
          <a:fontRef idx="minor">
            <a:schemeClr val="dk1"/>
          </a:fontRef>
        </p:style>
        <p:txBody>
          <a:bodyPr>
            <a:normAutofit/>
          </a:bodyPr>
          <a:lstStyle/>
          <a:p>
            <a:r>
              <a:rPr lang="en-US" sz="2400" dirty="0" err="1" smtClean="0">
                <a:hlinkClick r:id="rId3"/>
              </a:rPr>
              <a:t>http://www.radiojames.com/ObjectivesBuilder/</a:t>
            </a:r>
            <a:endParaRPr lang="en-US" sz="2400"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14350" y="457200"/>
            <a:ext cx="5829300" cy="4343401"/>
          </a:xfrm>
        </p:spPr>
        <p:style>
          <a:lnRef idx="1">
            <a:schemeClr val="accent2"/>
          </a:lnRef>
          <a:fillRef idx="2">
            <a:schemeClr val="accent2"/>
          </a:fillRef>
          <a:effectRef idx="1">
            <a:schemeClr val="accent2"/>
          </a:effectRef>
          <a:fontRef idx="minor">
            <a:schemeClr val="dk1"/>
          </a:fontRef>
        </p:style>
        <p:txBody>
          <a:bodyPr>
            <a:normAutofit/>
          </a:bodyPr>
          <a:lstStyle/>
          <a:p>
            <a:r>
              <a:rPr lang="en-US" sz="8800" b="1" dirty="0" smtClean="0"/>
              <a:t>Outcomes</a:t>
            </a:r>
            <a:br>
              <a:rPr lang="en-US" sz="8800" b="1" dirty="0" smtClean="0"/>
            </a:br>
            <a:r>
              <a:rPr lang="en-US" sz="8800" b="1" dirty="0" smtClean="0"/>
              <a:t>Plans</a:t>
            </a:r>
            <a:br>
              <a:rPr lang="en-US" sz="8800" b="1" dirty="0" smtClean="0"/>
            </a:br>
            <a:r>
              <a:rPr lang="en-US" sz="8800" b="1" dirty="0" smtClean="0"/>
              <a:t>Follow-up</a:t>
            </a:r>
            <a:endParaRPr lang="en-US" sz="8800" b="1" dirty="0"/>
          </a:p>
        </p:txBody>
      </p:sp>
      <p:sp>
        <p:nvSpPr>
          <p:cNvPr id="3" name="Subtitle 2"/>
          <p:cNvSpPr>
            <a:spLocks noGrp="1"/>
          </p:cNvSpPr>
          <p:nvPr>
            <p:ph type="subTitle" idx="1"/>
          </p:nvPr>
        </p:nvSpPr>
        <p:spPr>
          <a:xfrm>
            <a:off x="1219200" y="6553200"/>
            <a:ext cx="4800600" cy="1219200"/>
          </a:xfrm>
        </p:spPr>
        <p:style>
          <a:lnRef idx="2">
            <a:schemeClr val="accent2">
              <a:shade val="50000"/>
            </a:schemeClr>
          </a:lnRef>
          <a:fillRef idx="1">
            <a:schemeClr val="accent2"/>
          </a:fillRef>
          <a:effectRef idx="0">
            <a:schemeClr val="accent2"/>
          </a:effectRef>
          <a:fontRef idx="minor">
            <a:schemeClr val="lt1"/>
          </a:fontRef>
        </p:style>
        <p:txBody>
          <a:bodyPr>
            <a:normAutofit/>
          </a:bodyPr>
          <a:lstStyle/>
          <a:p>
            <a:r>
              <a:rPr lang="en-US" sz="2400" b="1" dirty="0" err="1">
                <a:solidFill>
                  <a:schemeClr val="bg1"/>
                </a:solidFill>
              </a:rPr>
              <a:t>p</a:t>
            </a:r>
            <a:r>
              <a:rPr lang="en-US" sz="2400" b="1" dirty="0" err="1" smtClean="0">
                <a:solidFill>
                  <a:schemeClr val="bg1"/>
                </a:solidFill>
              </a:rPr>
              <a:t>franklin</a:t>
            </a:r>
            <a:endParaRPr lang="en-US" sz="2400" b="1" dirty="0" smtClean="0">
              <a:solidFill>
                <a:schemeClr val="bg1"/>
              </a:solidFill>
            </a:endParaRPr>
          </a:p>
          <a:p>
            <a:r>
              <a:rPr lang="en-US" sz="2400" b="1" dirty="0" smtClean="0">
                <a:solidFill>
                  <a:schemeClr val="bg1"/>
                </a:solidFill>
              </a:rPr>
              <a:t>Aug 19, 2011</a:t>
            </a:r>
            <a:endParaRPr lang="en-US" sz="2400" b="1" dirty="0">
              <a:solidFill>
                <a:schemeClr val="bg1"/>
              </a:solidFill>
            </a:endParaRPr>
          </a:p>
        </p:txBody>
      </p:sp>
    </p:spTree>
    <p:extLst>
      <p:ext uri="{BB962C8B-B14F-4D97-AF65-F5344CB8AC3E}">
        <p14:creationId xmlns="" xmlns:p14="http://schemas.microsoft.com/office/powerpoint/2010/main" val="375079493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“OUR WIKI”</a:t>
            </a:r>
            <a:endParaRPr lang="en-US" dirty="0"/>
          </a:p>
        </p:txBody>
      </p:sp>
      <p:sp>
        <p:nvSpPr>
          <p:cNvPr id="3" name="Content Placeholder 2"/>
          <p:cNvSpPr>
            <a:spLocks noGrp="1"/>
          </p:cNvSpPr>
          <p:nvPr>
            <p:ph idx="1"/>
          </p:nvPr>
        </p:nvSpPr>
        <p:spPr>
          <a:xfrm>
            <a:off x="342900" y="2133601"/>
            <a:ext cx="6172200" cy="6629399"/>
          </a:xfrm>
        </p:spPr>
        <p:txBody>
          <a:bodyPr>
            <a:normAutofit fontScale="40000" lnSpcReduction="20000"/>
          </a:bodyPr>
          <a:lstStyle/>
          <a:p>
            <a:r>
              <a:rPr lang="en-US" sz="4500" dirty="0" err="1" smtClean="0">
                <a:hlinkClick r:id="rId3"/>
              </a:rPr>
              <a:t>http://tvo.wikispaces.com</a:t>
            </a:r>
            <a:endParaRPr lang="en-US" sz="4500" dirty="0" smtClean="0"/>
          </a:p>
          <a:p>
            <a:endParaRPr lang="en-US" dirty="0" smtClean="0"/>
          </a:p>
          <a:p>
            <a:endParaRPr lang="en-US" dirty="0" smtClean="0"/>
          </a:p>
          <a:p>
            <a:endParaRPr lang="en-US" dirty="0" smtClean="0"/>
          </a:p>
          <a:p>
            <a:pPr>
              <a:buNone/>
            </a:pPr>
            <a:r>
              <a:rPr lang="en-US" sz="4500" b="1" dirty="0" smtClean="0"/>
              <a:t>DECEMBER 27, 2010</a:t>
            </a:r>
          </a:p>
          <a:p>
            <a:pPr algn="ctr">
              <a:buNone/>
            </a:pPr>
            <a:r>
              <a:rPr lang="en-US" sz="4500" b="1" dirty="0" smtClean="0"/>
              <a:t>About the Importance of Specific Outcomes When </a:t>
            </a:r>
            <a:r>
              <a:rPr lang="en-US" sz="4500" b="1" dirty="0" smtClean="0"/>
              <a:t>Plannin</a:t>
            </a:r>
            <a:r>
              <a:rPr lang="en-US" sz="4500" b="1" dirty="0" smtClean="0"/>
              <a:t>g</a:t>
            </a:r>
            <a:endParaRPr lang="en-US" sz="4500" b="1" dirty="0" smtClean="0"/>
          </a:p>
          <a:p>
            <a:pPr>
              <a:buNone/>
            </a:pPr>
            <a:r>
              <a:rPr lang="en-US" sz="4500" dirty="0" smtClean="0"/>
              <a:t/>
            </a:r>
            <a:br>
              <a:rPr lang="en-US" sz="4500" dirty="0" smtClean="0"/>
            </a:br>
            <a:r>
              <a:rPr lang="en-US" sz="4500" dirty="0" smtClean="0"/>
              <a:t>By the end of the current semester, all foreign language teachers will, while planning for the next week's lessons and prior to describing the hour-by-hour class activities that they will lead, (be able to) write at least five completely correct weekly outcomes/performance objectives which are specified, measurable, and timed.</a:t>
            </a:r>
            <a:br>
              <a:rPr lang="en-US" sz="4500" dirty="0" smtClean="0"/>
            </a:br>
            <a:r>
              <a:rPr lang="en-US" sz="4500" dirty="0" smtClean="0"/>
              <a:t/>
            </a:r>
            <a:br>
              <a:rPr lang="en-US" sz="4500" dirty="0" smtClean="0"/>
            </a:br>
            <a:r>
              <a:rPr lang="en-US" sz="4500" dirty="0" smtClean="0"/>
              <a:t>So that we can quickly get up to speed, you will need to become familiar with the information given at the links that follow. Afterwards, we can meet in small groups to perfect our technique.</a:t>
            </a:r>
            <a:br>
              <a:rPr lang="en-US" sz="4500" dirty="0" smtClean="0"/>
            </a:br>
            <a:r>
              <a:rPr lang="en-US" sz="4500" dirty="0" smtClean="0"/>
              <a:t/>
            </a:r>
            <a:br>
              <a:rPr lang="en-US" sz="4500" dirty="0" smtClean="0"/>
            </a:br>
            <a:r>
              <a:rPr lang="en-US" sz="4500" dirty="0" smtClean="0"/>
              <a:t>1) </a:t>
            </a:r>
            <a:r>
              <a:rPr lang="en-US" sz="4500" dirty="0" err="1" smtClean="0">
                <a:hlinkClick r:id="rId4"/>
              </a:rPr>
              <a:t>ECRIF</a:t>
            </a:r>
            <a:r>
              <a:rPr lang="en-US" sz="4500" dirty="0" smtClean="0"/>
              <a:t> = a fairly recent system to describe the stages of learning;</a:t>
            </a:r>
            <a:br>
              <a:rPr lang="en-US" sz="4500" dirty="0" smtClean="0"/>
            </a:br>
            <a:r>
              <a:rPr lang="en-US" sz="4500" dirty="0" smtClean="0"/>
              <a:t>2) </a:t>
            </a:r>
            <a:r>
              <a:rPr lang="en-US" sz="4500" dirty="0" smtClean="0">
                <a:hlinkClick r:id="rId5"/>
              </a:rPr>
              <a:t>Performance Objectives</a:t>
            </a:r>
            <a:r>
              <a:rPr lang="en-US" sz="4500" dirty="0" smtClean="0"/>
              <a:t> tied to Bloom's Taxonomy and the Bologna Agreement. [This link is to the actual file hosted here for your edification </a:t>
            </a:r>
            <a:r>
              <a:rPr lang="en-US" sz="4500" dirty="0" err="1" smtClean="0">
                <a:hlinkClick r:id="rId6"/>
              </a:rPr>
              <a:t>FINAL_GUIDE_LOs</a:t>
            </a:r>
            <a:r>
              <a:rPr lang="en-US" sz="4500" dirty="0" smtClean="0">
                <a:hlinkClick r:id="rId6"/>
              </a:rPr>
              <a:t>-1 May 19th (1).</a:t>
            </a:r>
            <a:r>
              <a:rPr lang="en-US" sz="4500" dirty="0" err="1" smtClean="0">
                <a:hlinkClick r:id="rId6"/>
              </a:rPr>
              <a:t>pdf</a:t>
            </a:r>
            <a:r>
              <a:rPr lang="en-US" sz="4500" dirty="0" smtClean="0"/>
              <a:t>.]</a:t>
            </a:r>
            <a:br>
              <a:rPr lang="en-US" sz="4500" dirty="0" smtClean="0"/>
            </a:br>
            <a:r>
              <a:rPr lang="en-US" sz="4500" dirty="0" smtClean="0"/>
              <a:t>3) Go Ask Alice, </a:t>
            </a:r>
            <a:r>
              <a:rPr lang="en-US" sz="4500" dirty="0" smtClean="0">
                <a:hlinkClick r:id="rId7"/>
              </a:rPr>
              <a:t>here</a:t>
            </a:r>
            <a:r>
              <a:rPr lang="en-US" sz="4500" dirty="0" smtClean="0"/>
              <a:t> and </a:t>
            </a:r>
            <a:r>
              <a:rPr lang="en-US" sz="4500" dirty="0" smtClean="0">
                <a:hlinkClick r:id="rId8"/>
              </a:rPr>
              <a:t>there</a:t>
            </a:r>
            <a:r>
              <a:rPr lang="en-US" sz="4500" dirty="0" smtClean="0"/>
              <a:t>, and </a:t>
            </a:r>
            <a:r>
              <a:rPr lang="en-US" sz="4500" dirty="0" err="1" smtClean="0">
                <a:hlinkClick r:id="rId9"/>
              </a:rPr>
              <a:t>writing_objectives.ppt</a:t>
            </a:r>
            <a:r>
              <a:rPr lang="en-US" sz="4500" dirty="0" smtClean="0"/>
              <a:t>.</a:t>
            </a:r>
            <a:br>
              <a:rPr lang="en-US" sz="4500" dirty="0" smtClean="0"/>
            </a:br>
            <a:r>
              <a:rPr lang="en-US" sz="4500" dirty="0" smtClean="0"/>
              <a:t>4) Specifically for English-Language Learners </a:t>
            </a:r>
            <a:r>
              <a:rPr lang="en-US" sz="4500" dirty="0" err="1" smtClean="0">
                <a:hlinkClick r:id="rId10"/>
              </a:rPr>
              <a:t>LangContentObjFall10-2010SS_000</a:t>
            </a:r>
            <a:r>
              <a:rPr lang="en-US" sz="4500" dirty="0" smtClean="0">
                <a:hlinkClick r:id="rId10"/>
              </a:rPr>
              <a:t> (2).</a:t>
            </a:r>
            <a:r>
              <a:rPr lang="en-US" sz="4500" dirty="0" err="1" smtClean="0">
                <a:hlinkClick r:id="rId10"/>
              </a:rPr>
              <a:t>pps</a:t>
            </a:r>
            <a:r>
              <a:rPr lang="en-US" sz="4500" dirty="0" smtClean="0"/>
              <a:t/>
            </a:r>
            <a:br>
              <a:rPr lang="en-US" sz="4500" dirty="0" smtClean="0"/>
            </a:br>
            <a:endParaRPr lang="en-US" sz="4500"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E:\ValentinesGraphics\1201008_80293539Billy Alexander.jpg"/>
          <p:cNvPicPr>
            <a:picLocks noChangeAspect="1" noChangeArrowheads="1"/>
          </p:cNvPicPr>
          <p:nvPr/>
        </p:nvPicPr>
        <p:blipFill>
          <a:blip r:embed="rId3" cstate="print">
            <a:lum bright="35000" contrast="-41000"/>
          </a:blip>
          <a:srcRect/>
          <a:stretch>
            <a:fillRect/>
          </a:stretch>
        </p:blipFill>
        <p:spPr bwMode="auto">
          <a:xfrm>
            <a:off x="0" y="0"/>
            <a:ext cx="6858000" cy="9170670"/>
          </a:xfrm>
          <a:prstGeom prst="rect">
            <a:avLst/>
          </a:prstGeom>
          <a:noFill/>
        </p:spPr>
      </p:pic>
      <p:sp>
        <p:nvSpPr>
          <p:cNvPr id="5" name="TextBox 4"/>
          <p:cNvSpPr txBox="1"/>
          <p:nvPr/>
        </p:nvSpPr>
        <p:spPr>
          <a:xfrm>
            <a:off x="2286000" y="457200"/>
            <a:ext cx="2395207" cy="1569660"/>
          </a:xfrm>
          <a:prstGeom prst="rect">
            <a:avLst/>
          </a:prstGeom>
          <a:noFill/>
        </p:spPr>
        <p:txBody>
          <a:bodyPr wrap="none" rtlCol="0">
            <a:spAutoFit/>
          </a:bodyPr>
          <a:lstStyle/>
          <a:p>
            <a:r>
              <a:rPr lang="en-US" sz="9600" dirty="0" smtClean="0">
                <a:solidFill>
                  <a:srgbClr val="C00000"/>
                </a:solidFill>
                <a:latin typeface="Harrington" pitchFamily="82" charset="0"/>
              </a:rPr>
              <a:t>Menu</a:t>
            </a:r>
            <a:endParaRPr lang="en-US" sz="9600" dirty="0">
              <a:solidFill>
                <a:srgbClr val="C00000"/>
              </a:solidFill>
              <a:latin typeface="Harrington" pitchFamily="82" charset="0"/>
            </a:endParaRPr>
          </a:p>
        </p:txBody>
      </p:sp>
      <p:sp>
        <p:nvSpPr>
          <p:cNvPr id="6" name="TextBox 5"/>
          <p:cNvSpPr txBox="1"/>
          <p:nvPr/>
        </p:nvSpPr>
        <p:spPr>
          <a:xfrm>
            <a:off x="4800600" y="304800"/>
            <a:ext cx="2254143" cy="707886"/>
          </a:xfrm>
          <a:prstGeom prst="rect">
            <a:avLst/>
          </a:prstGeom>
          <a:noFill/>
        </p:spPr>
        <p:txBody>
          <a:bodyPr wrap="none" rtlCol="0">
            <a:spAutoFit/>
          </a:bodyPr>
          <a:lstStyle/>
          <a:p>
            <a:r>
              <a:rPr lang="en-US" sz="4000" dirty="0" smtClean="0">
                <a:solidFill>
                  <a:srgbClr val="C00000"/>
                </a:solidFill>
                <a:latin typeface="Harrington" pitchFamily="82" charset="0"/>
              </a:rPr>
              <a:t>Just for You…</a:t>
            </a:r>
            <a:endParaRPr lang="en-US" sz="4000" dirty="0">
              <a:solidFill>
                <a:srgbClr val="C00000"/>
              </a:solidFill>
              <a:latin typeface="Harrington" pitchFamily="82" charset="0"/>
            </a:endParaRPr>
          </a:p>
        </p:txBody>
      </p:sp>
      <p:sp>
        <p:nvSpPr>
          <p:cNvPr id="7" name="TextBox 6"/>
          <p:cNvSpPr txBox="1"/>
          <p:nvPr/>
        </p:nvSpPr>
        <p:spPr>
          <a:xfrm>
            <a:off x="1981200" y="2362200"/>
            <a:ext cx="3200400" cy="4493538"/>
          </a:xfrm>
          <a:prstGeom prst="rect">
            <a:avLst/>
          </a:prstGeom>
          <a:noFill/>
        </p:spPr>
        <p:txBody>
          <a:bodyPr wrap="square" rtlCol="0">
            <a:spAutoFit/>
          </a:bodyPr>
          <a:lstStyle/>
          <a:p>
            <a:pPr algn="ctr"/>
            <a:r>
              <a:rPr lang="en-US" sz="2600" dirty="0" smtClean="0">
                <a:latin typeface="Harrington" pitchFamily="82" charset="0"/>
              </a:rPr>
              <a:t>Starter</a:t>
            </a:r>
            <a:r>
              <a:rPr lang="en-US" sz="2600" dirty="0" smtClean="0"/>
              <a:t/>
            </a:r>
            <a:br>
              <a:rPr lang="en-US" sz="2600" dirty="0" smtClean="0"/>
            </a:br>
            <a:r>
              <a:rPr lang="en-US" sz="2600" dirty="0" smtClean="0"/>
              <a:t>Seating Rotation </a:t>
            </a:r>
          </a:p>
          <a:p>
            <a:pPr algn="ctr"/>
            <a:endParaRPr lang="en-US" sz="2600" dirty="0" smtClean="0"/>
          </a:p>
          <a:p>
            <a:pPr algn="ctr"/>
            <a:r>
              <a:rPr lang="en-US" sz="2600" dirty="0">
                <a:latin typeface="Harrington" pitchFamily="82" charset="0"/>
              </a:rPr>
              <a:t>Salad</a:t>
            </a:r>
            <a:r>
              <a:rPr lang="en-US" sz="2600" dirty="0" smtClean="0"/>
              <a:t/>
            </a:r>
            <a:br>
              <a:rPr lang="en-US" sz="2600" dirty="0" smtClean="0"/>
            </a:br>
            <a:r>
              <a:rPr lang="en-US" sz="2600" dirty="0" smtClean="0"/>
              <a:t>Outcomes</a:t>
            </a:r>
            <a:br>
              <a:rPr lang="en-US" sz="2600" dirty="0" smtClean="0"/>
            </a:br>
            <a:endParaRPr lang="en-US" sz="2600" dirty="0" smtClean="0"/>
          </a:p>
          <a:p>
            <a:pPr algn="ctr"/>
            <a:r>
              <a:rPr lang="en-US" sz="2600" dirty="0">
                <a:latin typeface="Harrington" pitchFamily="82" charset="0"/>
              </a:rPr>
              <a:t>Entrée</a:t>
            </a:r>
          </a:p>
          <a:p>
            <a:pPr algn="ctr"/>
            <a:r>
              <a:rPr lang="en-US" sz="2600" dirty="0" smtClean="0"/>
              <a:t>Plans</a:t>
            </a:r>
            <a:br>
              <a:rPr lang="en-US" sz="2600" dirty="0" smtClean="0"/>
            </a:br>
            <a:endParaRPr lang="en-US" sz="2600" dirty="0" smtClean="0"/>
          </a:p>
          <a:p>
            <a:pPr algn="ctr"/>
            <a:r>
              <a:rPr lang="en-US" sz="2600" dirty="0" smtClean="0">
                <a:latin typeface="Harrington" pitchFamily="82" charset="0"/>
              </a:rPr>
              <a:t>Dessert</a:t>
            </a:r>
            <a:endParaRPr lang="en-US" sz="2600" dirty="0">
              <a:latin typeface="Harrington" pitchFamily="82" charset="0"/>
            </a:endParaRPr>
          </a:p>
          <a:p>
            <a:pPr algn="ctr"/>
            <a:r>
              <a:rPr lang="en-US" sz="2600" dirty="0" smtClean="0"/>
              <a:t>Follow-up</a:t>
            </a:r>
            <a:endParaRPr lang="en-US" sz="2600" dirty="0"/>
          </a:p>
        </p:txBody>
      </p:sp>
      <p:sp>
        <p:nvSpPr>
          <p:cNvPr id="8" name="TextBox 7"/>
          <p:cNvSpPr txBox="1"/>
          <p:nvPr/>
        </p:nvSpPr>
        <p:spPr>
          <a:xfrm>
            <a:off x="811135" y="8153400"/>
            <a:ext cx="5338321" cy="1323439"/>
          </a:xfrm>
          <a:prstGeom prst="rect">
            <a:avLst/>
          </a:prstGeom>
          <a:noFill/>
        </p:spPr>
        <p:txBody>
          <a:bodyPr wrap="none" rtlCol="0">
            <a:spAutoFit/>
          </a:bodyPr>
          <a:lstStyle/>
          <a:p>
            <a:r>
              <a:rPr lang="en-US" sz="4000" b="1" dirty="0" smtClean="0">
                <a:solidFill>
                  <a:srgbClr val="C00000"/>
                </a:solidFill>
                <a:latin typeface="Harrington" pitchFamily="82" charset="0"/>
              </a:rPr>
              <a:t>Happy World Humanitarian Day</a:t>
            </a:r>
          </a:p>
          <a:p>
            <a:endParaRPr lang="en-US" sz="4000" b="1" dirty="0">
              <a:solidFill>
                <a:srgbClr val="C00000"/>
              </a:solidFill>
              <a:latin typeface="Harrington" pitchFamily="82"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57200" y="381000"/>
            <a:ext cx="5829300" cy="1960033"/>
          </a:xfrm>
          <a:solidFill>
            <a:schemeClr val="accent6">
              <a:lumMod val="60000"/>
              <a:lumOff val="40000"/>
            </a:schemeClr>
          </a:solidFill>
        </p:spPr>
        <p:txBody>
          <a:bodyPr/>
          <a:lstStyle/>
          <a:p>
            <a:r>
              <a:rPr lang="en-US" dirty="0" smtClean="0"/>
              <a:t>BEGIN WITH THE END IN MIND</a:t>
            </a:r>
            <a:endParaRPr lang="en-US" dirty="0"/>
          </a:p>
        </p:txBody>
      </p:sp>
      <p:graphicFrame>
        <p:nvGraphicFramePr>
          <p:cNvPr id="4" name="Diagram 3"/>
          <p:cNvGraphicFramePr/>
          <p:nvPr>
            <p:extLst>
              <p:ext uri="{D42A27DB-BD31-4B8C-83A1-F6EECF244321}">
                <p14:modId xmlns="" xmlns:p14="http://schemas.microsoft.com/office/powerpoint/2010/main" val="2179879330"/>
              </p:ext>
            </p:extLst>
          </p:nvPr>
        </p:nvGraphicFramePr>
        <p:xfrm>
          <a:off x="1066800" y="2362200"/>
          <a:ext cx="4800600" cy="23368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5" name="Picture 4"/>
          <p:cNvPicPr>
            <a:picLocks noChangeAspect="1"/>
          </p:cNvPicPr>
          <p:nvPr/>
        </p:nvPicPr>
        <p:blipFill>
          <a:blip r:embed="rId8" cstate="print">
            <a:extLst>
              <a:ext uri="{28A0092B-C50C-407E-A947-70E740481C1C}">
                <a14:useLocalDpi xmlns="" xmlns:a14="http://schemas.microsoft.com/office/drawing/2010/main" val="0"/>
              </a:ext>
            </a:extLst>
          </a:blip>
          <a:stretch>
            <a:fillRect/>
          </a:stretch>
        </p:blipFill>
        <p:spPr>
          <a:xfrm>
            <a:off x="0" y="4800600"/>
            <a:ext cx="6858000" cy="5143500"/>
          </a:xfrm>
          <a:prstGeom prst="rect">
            <a:avLst/>
          </a:prstGeom>
        </p:spPr>
      </p:pic>
    </p:spTree>
    <p:extLst>
      <p:ext uri="{BB962C8B-B14F-4D97-AF65-F5344CB8AC3E}">
        <p14:creationId xmlns="" xmlns:p14="http://schemas.microsoft.com/office/powerpoint/2010/main" val="26960998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9" presetClass="entr" presetSubtype="0" repeatCount="indefinite" fill="hold" grpId="1" nodeType="clickEffect">
                                  <p:stCondLst>
                                    <p:cond delay="0"/>
                                  </p:stCondLst>
                                  <p:endCondLst>
                                    <p:cond evt="onNext" delay="0">
                                      <p:tgtEl>
                                        <p:sldTgt/>
                                      </p:tgtEl>
                                    </p:cond>
                                  </p:endCondLst>
                                  <p:childTnLst>
                                    <p:set>
                                      <p:cBhvr>
                                        <p:cTn id="10" dur="1" fill="hold">
                                          <p:stCondLst>
                                            <p:cond delay="0"/>
                                          </p:stCondLst>
                                        </p:cTn>
                                        <p:tgtEl>
                                          <p:spTgt spid="4"/>
                                        </p:tgtEl>
                                        <p:attrNameLst>
                                          <p:attrName>style.visibility</p:attrName>
                                        </p:attrNameLst>
                                      </p:cBhvr>
                                      <p:to>
                                        <p:strVal val="visible"/>
                                      </p:to>
                                    </p:set>
                                    <p:animEffect transition="in" filter="dissolve">
                                      <p:cBhvr>
                                        <p:cTn id="11" dur="5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AsOne/>
      </p:bldGraphic>
      <p:bldGraphic spid="4" grpId="1">
        <p:bldAsOne/>
      </p:bldGraphic>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1">
            <a:schemeClr val="accent5"/>
          </a:lnRef>
          <a:fillRef idx="2">
            <a:schemeClr val="accent5"/>
          </a:fillRef>
          <a:effectRef idx="1">
            <a:schemeClr val="accent5"/>
          </a:effectRef>
          <a:fontRef idx="minor">
            <a:schemeClr val="dk1"/>
          </a:fontRef>
        </p:style>
        <p:txBody>
          <a:bodyPr/>
          <a:lstStyle/>
          <a:p>
            <a:r>
              <a:rPr lang="en-US" dirty="0" smtClean="0"/>
              <a:t>WEEKLY PLAN (PART THREE)</a:t>
            </a:r>
            <a:endParaRPr lang="en-US" dirty="0"/>
          </a:p>
        </p:txBody>
      </p:sp>
      <p:sp>
        <p:nvSpPr>
          <p:cNvPr id="3" name="Content Placeholder 2"/>
          <p:cNvSpPr>
            <a:spLocks noGrp="1"/>
          </p:cNvSpPr>
          <p:nvPr>
            <p:ph idx="1"/>
          </p:nvPr>
        </p:nvSpPr>
        <p:spPr/>
        <p:txBody>
          <a:bodyPr/>
          <a:lstStyle/>
          <a:p>
            <a:pPr>
              <a:buNone/>
            </a:pPr>
            <a:r>
              <a:rPr lang="en-US" dirty="0" smtClean="0"/>
              <a:t>V</a:t>
            </a:r>
            <a:r>
              <a:rPr lang="tr-TR" dirty="0" smtClean="0"/>
              <a:t>I.   ASSESSMENT AND EVALUATION</a:t>
            </a:r>
            <a:endParaRPr lang="en-US" dirty="0" smtClean="0"/>
          </a:p>
          <a:p>
            <a:pPr>
              <a:buNone/>
            </a:pPr>
            <a:r>
              <a:rPr lang="tr-TR" dirty="0" smtClean="0"/>
              <a:t> </a:t>
            </a:r>
            <a:r>
              <a:rPr lang="en-US" dirty="0" smtClean="0"/>
              <a:t/>
            </a:r>
            <a:br>
              <a:rPr lang="en-US" dirty="0" smtClean="0"/>
            </a:br>
            <a:r>
              <a:rPr lang="tr-TR" dirty="0" smtClean="0"/>
              <a:t>Were the outcomes achieved ? If not, which one/s? </a:t>
            </a:r>
            <a:endParaRPr lang="en-US" dirty="0" smtClean="0"/>
          </a:p>
          <a:p>
            <a:pPr lvl="0">
              <a:buNone/>
            </a:pPr>
            <a:r>
              <a:rPr lang="en-US" dirty="0" smtClean="0"/>
              <a:t>	</a:t>
            </a:r>
            <a:br>
              <a:rPr lang="en-US" dirty="0" smtClean="0"/>
            </a:br>
            <a:r>
              <a:rPr lang="tr-TR" dirty="0" smtClean="0"/>
              <a:t>What worked and what did not work on your action plan ?  </a:t>
            </a:r>
            <a:endParaRPr lang="en-US" dirty="0" smtClean="0"/>
          </a:p>
          <a:p>
            <a:pPr>
              <a:buNone/>
            </a:pPr>
            <a:r>
              <a:rPr lang="en-US" dirty="0" smtClean="0"/>
              <a:t>	</a:t>
            </a:r>
            <a:br>
              <a:rPr lang="en-US" dirty="0" smtClean="0"/>
            </a:br>
            <a:r>
              <a:rPr lang="tr-TR" dirty="0" smtClean="0"/>
              <a:t>What things could you do differently ? Please specify</a:t>
            </a:r>
            <a:r>
              <a:rPr lang="en-US" dirty="0" smtClean="0"/>
              <a:t>.</a:t>
            </a:r>
          </a:p>
          <a:p>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We seem to know “the what.”</a:t>
            </a:r>
            <a:endParaRPr lang="en-US" dirty="0"/>
          </a:p>
        </p:txBody>
      </p:sp>
      <p:sp>
        <p:nvSpPr>
          <p:cNvPr id="3" name="Content Placeholder 2"/>
          <p:cNvSpPr>
            <a:spLocks noGrp="1"/>
          </p:cNvSpPr>
          <p:nvPr>
            <p:ph idx="1"/>
          </p:nvPr>
        </p:nvSpPr>
        <p:spPr/>
        <p:txBody>
          <a:bodyPr/>
          <a:lstStyle/>
          <a:p>
            <a:endParaRPr lang="en-US" dirty="0"/>
          </a:p>
        </p:txBody>
      </p:sp>
      <p:pic>
        <p:nvPicPr>
          <p:cNvPr id="2050" name="Picture 2" descr="C:\Program Files\Microsoft Office\MEDIA\CAGCAT10\j0297551.wmf"/>
          <p:cNvPicPr>
            <a:picLocks noChangeAspect="1" noChangeArrowheads="1"/>
          </p:cNvPicPr>
          <p:nvPr/>
        </p:nvPicPr>
        <p:blipFill>
          <a:blip r:embed="rId3" cstate="print"/>
          <a:srcRect/>
          <a:stretch>
            <a:fillRect/>
          </a:stretch>
        </p:blipFill>
        <p:spPr bwMode="auto">
          <a:xfrm>
            <a:off x="914400" y="2819400"/>
            <a:ext cx="5181600" cy="4953000"/>
          </a:xfrm>
          <a:prstGeom prst="rect">
            <a:avLst/>
          </a:prstGeom>
          <a:noFill/>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1">
            <a:schemeClr val="accent6"/>
          </a:lnRef>
          <a:fillRef idx="2">
            <a:schemeClr val="accent6"/>
          </a:fillRef>
          <a:effectRef idx="1">
            <a:schemeClr val="accent6"/>
          </a:effectRef>
          <a:fontRef idx="minor">
            <a:schemeClr val="dk1"/>
          </a:fontRef>
        </p:style>
        <p:txBody>
          <a:bodyPr/>
          <a:lstStyle/>
          <a:p>
            <a:r>
              <a:rPr lang="en-US" dirty="0" smtClean="0"/>
              <a:t>WEEKLY PLAN FORM</a:t>
            </a:r>
            <a:endParaRPr lang="en-US" dirty="0"/>
          </a:p>
        </p:txBody>
      </p:sp>
      <p:sp>
        <p:nvSpPr>
          <p:cNvPr id="3" name="Content Placeholder 2"/>
          <p:cNvSpPr>
            <a:spLocks noGrp="1"/>
          </p:cNvSpPr>
          <p:nvPr>
            <p:ph idx="1"/>
          </p:nvPr>
        </p:nvSpPr>
        <p:spPr>
          <a:xfrm>
            <a:off x="342900" y="1600201"/>
            <a:ext cx="6286500" cy="6568018"/>
          </a:xfrm>
        </p:spPr>
        <p:style>
          <a:lnRef idx="2">
            <a:schemeClr val="accent2"/>
          </a:lnRef>
          <a:fillRef idx="1">
            <a:schemeClr val="lt1"/>
          </a:fillRef>
          <a:effectRef idx="0">
            <a:schemeClr val="accent2"/>
          </a:effectRef>
          <a:fontRef idx="minor">
            <a:schemeClr val="dk1"/>
          </a:fontRef>
        </p:style>
        <p:txBody>
          <a:bodyPr>
            <a:normAutofit fontScale="47500" lnSpcReduction="20000"/>
          </a:bodyPr>
          <a:lstStyle/>
          <a:p>
            <a:pPr algn="ctr"/>
            <a:r>
              <a:rPr lang="tr-TR" dirty="0" smtClean="0"/>
              <a:t>TV Özel Şişli Terakki İlköğretim Okulu</a:t>
            </a:r>
            <a:endParaRPr lang="en-US" dirty="0" smtClean="0"/>
          </a:p>
          <a:p>
            <a:pPr algn="ctr"/>
            <a:r>
              <a:rPr lang="tr-TR" dirty="0" smtClean="0"/>
              <a:t>Foreign Languages Department</a:t>
            </a:r>
            <a:endParaRPr lang="en-US" dirty="0" smtClean="0"/>
          </a:p>
          <a:p>
            <a:pPr algn="ctr"/>
            <a:r>
              <a:rPr lang="tr-TR" dirty="0" smtClean="0"/>
              <a:t>Academic Year 2010-2011</a:t>
            </a:r>
            <a:endParaRPr lang="en-US" dirty="0" smtClean="0"/>
          </a:p>
          <a:p>
            <a:pPr algn="ctr"/>
            <a:r>
              <a:rPr lang="tr-TR" dirty="0" smtClean="0"/>
              <a:t>WEEKLY  PLAN</a:t>
            </a:r>
            <a:endParaRPr lang="en-US" dirty="0" smtClean="0"/>
          </a:p>
          <a:p>
            <a:pPr algn="ctr"/>
            <a:endParaRPr lang="en-US" dirty="0" smtClean="0"/>
          </a:p>
          <a:p>
            <a:pPr algn="ctr"/>
            <a:endParaRPr lang="en-US" dirty="0" smtClean="0"/>
          </a:p>
          <a:p>
            <a:r>
              <a:rPr lang="tr-TR" dirty="0" smtClean="0"/>
              <a:t>Grade :                                           Duration:                    </a:t>
            </a:r>
            <a:r>
              <a:rPr lang="en-US" dirty="0" smtClean="0"/>
              <a:t>	</a:t>
            </a:r>
            <a:r>
              <a:rPr lang="tr-TR" dirty="0" smtClean="0"/>
              <a:t>Lessons:  40’ x 10</a:t>
            </a:r>
            <a:endParaRPr lang="en-US" dirty="0" smtClean="0"/>
          </a:p>
          <a:p>
            <a:r>
              <a:rPr lang="tr-TR" dirty="0" smtClean="0"/>
              <a:t> </a:t>
            </a:r>
            <a:endParaRPr lang="en-US" dirty="0" smtClean="0"/>
          </a:p>
          <a:p>
            <a:r>
              <a:rPr lang="tr-TR" dirty="0" smtClean="0"/>
              <a:t>I.</a:t>
            </a:r>
            <a:r>
              <a:rPr lang="en-US" dirty="0" smtClean="0"/>
              <a:t>  </a:t>
            </a:r>
            <a:r>
              <a:rPr lang="tr-TR" dirty="0" smtClean="0"/>
              <a:t>WHAT TO TEACH</a:t>
            </a:r>
            <a:endParaRPr lang="en-US" dirty="0" smtClean="0"/>
          </a:p>
          <a:p>
            <a:r>
              <a:rPr lang="tr-TR" dirty="0" smtClean="0"/>
              <a:t> </a:t>
            </a:r>
            <a:endParaRPr lang="en-US" dirty="0" smtClean="0"/>
          </a:p>
          <a:p>
            <a:r>
              <a:rPr lang="tr-TR" dirty="0" smtClean="0"/>
              <a:t>Topic:				</a:t>
            </a:r>
            <a:endParaRPr lang="en-US" dirty="0" smtClean="0"/>
          </a:p>
          <a:p>
            <a:r>
              <a:rPr lang="tr-TR" dirty="0" smtClean="0"/>
              <a:t> </a:t>
            </a:r>
            <a:endParaRPr lang="en-US" dirty="0" smtClean="0"/>
          </a:p>
          <a:p>
            <a:r>
              <a:rPr lang="tr-TR" dirty="0" smtClean="0"/>
              <a:t>	</a:t>
            </a:r>
            <a:endParaRPr lang="en-US" dirty="0" smtClean="0"/>
          </a:p>
          <a:p>
            <a:r>
              <a:rPr lang="tr-TR" dirty="0" smtClean="0"/>
              <a:t>Functions:	-  </a:t>
            </a:r>
            <a:endParaRPr lang="en-US" dirty="0" smtClean="0"/>
          </a:p>
          <a:p>
            <a:r>
              <a:rPr lang="tr-TR" dirty="0" smtClean="0"/>
              <a:t>Language  :	</a:t>
            </a:r>
            <a:endParaRPr lang="en-US" dirty="0" smtClean="0"/>
          </a:p>
          <a:p>
            <a:pPr>
              <a:buNone/>
            </a:pPr>
            <a:r>
              <a:rPr lang="en-US" dirty="0" smtClean="0"/>
              <a:t>	</a:t>
            </a:r>
            <a:r>
              <a:rPr lang="tr-TR" dirty="0" smtClean="0"/>
              <a:t>Vocabulary:   </a:t>
            </a:r>
            <a:endParaRPr lang="en-US" dirty="0" smtClean="0"/>
          </a:p>
          <a:p>
            <a:r>
              <a:rPr lang="tr-TR" dirty="0" smtClean="0"/>
              <a:t>           </a:t>
            </a:r>
            <a:endParaRPr lang="en-US" dirty="0" smtClean="0"/>
          </a:p>
          <a:p>
            <a:r>
              <a:rPr lang="tr-TR" dirty="0" smtClean="0"/>
              <a:t>II. </a:t>
            </a:r>
            <a:r>
              <a:rPr lang="en-US" dirty="0" smtClean="0"/>
              <a:t>  </a:t>
            </a:r>
            <a:r>
              <a:rPr lang="tr-TR" dirty="0" smtClean="0"/>
              <a:t>INTERDISCIPLINARY LINKS</a:t>
            </a:r>
            <a:endParaRPr lang="en-US" dirty="0" smtClean="0"/>
          </a:p>
          <a:p>
            <a:pPr>
              <a:buNone/>
            </a:pPr>
            <a:r>
              <a:rPr lang="tr-TR" dirty="0" smtClean="0"/>
              <a:t>.</a:t>
            </a:r>
            <a:endParaRPr lang="en-US" dirty="0" smtClean="0"/>
          </a:p>
          <a:p>
            <a:r>
              <a:rPr lang="tr-TR" dirty="0" smtClean="0"/>
              <a:t>  </a:t>
            </a:r>
            <a:endParaRPr lang="en-US" dirty="0" smtClean="0"/>
          </a:p>
          <a:p>
            <a:r>
              <a:rPr lang="tr-TR" dirty="0" smtClean="0"/>
              <a:t>III. </a:t>
            </a:r>
            <a:r>
              <a:rPr lang="en-US" dirty="0" smtClean="0"/>
              <a:t>  </a:t>
            </a:r>
            <a:r>
              <a:rPr lang="tr-TR" dirty="0" smtClean="0"/>
              <a:t>MATERIALS</a:t>
            </a:r>
            <a:endParaRPr lang="en-US" dirty="0" smtClean="0"/>
          </a:p>
          <a:p>
            <a:pPr lvl="0"/>
            <a:r>
              <a:rPr lang="tr-TR" dirty="0" smtClean="0"/>
              <a:t>What we have: </a:t>
            </a:r>
            <a:endParaRPr lang="en-US" dirty="0" smtClean="0"/>
          </a:p>
          <a:p>
            <a:pPr lvl="0"/>
            <a:r>
              <a:rPr lang="tr-TR" dirty="0" smtClean="0"/>
              <a:t>What we need:  </a:t>
            </a:r>
            <a:endParaRPr lang="en-US" dirty="0" smtClean="0"/>
          </a:p>
          <a:p>
            <a:r>
              <a:rPr lang="tr-TR" dirty="0" smtClean="0"/>
              <a:t> </a:t>
            </a:r>
            <a:endParaRPr lang="en-US" dirty="0" smtClean="0"/>
          </a:p>
          <a:p>
            <a:r>
              <a:rPr lang="tr-TR" dirty="0" smtClean="0"/>
              <a:t>IV.</a:t>
            </a:r>
            <a:r>
              <a:rPr lang="en-US" dirty="0" smtClean="0"/>
              <a:t>   </a:t>
            </a:r>
            <a:r>
              <a:rPr lang="tr-TR" dirty="0" smtClean="0"/>
              <a:t>LEARNING OUTCOMES   ( specified, measurable, timed )</a:t>
            </a:r>
            <a:endParaRPr lang="en-US" dirty="0" smtClean="0"/>
          </a:p>
          <a:p>
            <a:r>
              <a:rPr lang="tr-TR" dirty="0" smtClean="0"/>
              <a:t> </a:t>
            </a:r>
            <a:endParaRPr lang="en-US" dirty="0" smtClean="0"/>
          </a:p>
          <a:p>
            <a:r>
              <a:rPr lang="tr-TR" dirty="0" smtClean="0"/>
              <a:t> </a:t>
            </a:r>
            <a:endParaRPr lang="en-US" dirty="0" smtClean="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1">
            <a:schemeClr val="accent3"/>
          </a:lnRef>
          <a:fillRef idx="2">
            <a:schemeClr val="accent3"/>
          </a:fillRef>
          <a:effectRef idx="1">
            <a:schemeClr val="accent3"/>
          </a:effectRef>
          <a:fontRef idx="minor">
            <a:schemeClr val="dk1"/>
          </a:fontRef>
        </p:style>
        <p:txBody>
          <a:bodyPr/>
          <a:lstStyle/>
          <a:p>
            <a:r>
              <a:rPr lang="en-US" dirty="0" smtClean="0"/>
              <a:t>WEEKLY PLAN (PART TWO)</a:t>
            </a:r>
            <a:endParaRPr lang="en-US" dirty="0"/>
          </a:p>
        </p:txBody>
      </p:sp>
      <p:pic>
        <p:nvPicPr>
          <p:cNvPr id="1027" name="Picture 3"/>
          <p:cNvPicPr>
            <a:picLocks noGrp="1" noChangeAspect="1" noChangeArrowheads="1"/>
          </p:cNvPicPr>
          <p:nvPr>
            <p:ph idx="1"/>
          </p:nvPr>
        </p:nvPicPr>
        <p:blipFill>
          <a:blip r:embed="rId3" cstate="print"/>
          <a:srcRect/>
          <a:stretch>
            <a:fillRect/>
          </a:stretch>
        </p:blipFill>
        <p:spPr bwMode="auto">
          <a:xfrm>
            <a:off x="152400" y="1752600"/>
            <a:ext cx="6553200" cy="6934200"/>
          </a:xfrm>
          <a:prstGeom prst="rect">
            <a:avLst/>
          </a:prstGeom>
          <a:noFill/>
          <a:ln w="9525">
            <a:noFill/>
            <a:miter lim="800000"/>
            <a:headEnd/>
            <a:tailEnd/>
          </a:ln>
        </p:spPr>
      </p:pic>
    </p:spTree>
  </p:cSld>
  <p:clrMapOvr>
    <a:masterClrMapping/>
  </p:clrMapOvr>
</p:sld>
</file>

<file path=ppt/theme/theme1.xml><?xml version="1.0" encoding="utf-8"?>
<a:theme xmlns:a="http://schemas.openxmlformats.org/drawingml/2006/main" name="CSC">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mso-contentType ?>
<FormTemplates xmlns="http://schemas.microsoft.com/sharepoint/v3/contenttype/forms">
  <Display>DocumentLibraryForm</Display>
  <Edit>AssetEditForm</Edit>
  <New>DocumentLibraryForm</New>
</FormTemplates>
</file>

<file path=customXml/itemProps1.xml><?xml version="1.0" encoding="utf-8"?>
<ds:datastoreItem xmlns:ds="http://schemas.openxmlformats.org/officeDocument/2006/customXml" ds:itemID="{7D24E28D-DD60-488C-8E52-4CA57DE6DDD5}">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CSC</Template>
  <TotalTime>142</TotalTime>
  <Words>440</Words>
  <Application>Microsoft Office PowerPoint</Application>
  <PresentationFormat>On-screen Show (4:3)</PresentationFormat>
  <Paragraphs>124</Paragraphs>
  <Slides>15</Slides>
  <Notes>14</Notes>
  <HiddenSlides>0</HiddenSlides>
  <MMClips>0</MMClips>
  <ScaleCrop>false</ScaleCrop>
  <HeadingPairs>
    <vt:vector size="4" baseType="variant">
      <vt:variant>
        <vt:lpstr>Theme</vt:lpstr>
      </vt:variant>
      <vt:variant>
        <vt:i4>1</vt:i4>
      </vt:variant>
      <vt:variant>
        <vt:lpstr>Slide Titles</vt:lpstr>
      </vt:variant>
      <vt:variant>
        <vt:i4>15</vt:i4>
      </vt:variant>
    </vt:vector>
  </HeadingPairs>
  <TitlesOfParts>
    <vt:vector size="16" baseType="lpstr">
      <vt:lpstr>CSC</vt:lpstr>
      <vt:lpstr>MOVING CLOCKWISE</vt:lpstr>
      <vt:lpstr>Outcomes Plans Follow-up</vt:lpstr>
      <vt:lpstr>“OUR WIKI”</vt:lpstr>
      <vt:lpstr>Slide 4</vt:lpstr>
      <vt:lpstr>BEGIN WITH THE END IN MIND</vt:lpstr>
      <vt:lpstr>WEEKLY PLAN (PART THREE)</vt:lpstr>
      <vt:lpstr>We seem to know “the what.”</vt:lpstr>
      <vt:lpstr>WEEKLY PLAN FORM</vt:lpstr>
      <vt:lpstr>WEEKLY PLAN (PART TWO)</vt:lpstr>
      <vt:lpstr>What’s important is “the how.”</vt:lpstr>
      <vt:lpstr>WHY BOTHER?</vt:lpstr>
      <vt:lpstr>IT’S NOT EASY</vt:lpstr>
      <vt:lpstr>OUTCOMES</vt:lpstr>
      <vt:lpstr>EXAMPLES &amp; TERMINOLOGY</vt:lpstr>
      <vt:lpstr>HOMEWORK (something like a bridge  in preparation for “Bloom’s”)</vt:lpstr>
    </vt:vector>
  </TitlesOfParts>
  <Company>Hewlett-Packard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Philip Franklin</dc:creator>
  <cp:lastModifiedBy>philipfranklin</cp:lastModifiedBy>
  <cp:revision>25</cp:revision>
  <dcterms:created xsi:type="dcterms:W3CDTF">2011-08-19T04:46:52Z</dcterms:created>
  <dcterms:modified xsi:type="dcterms:W3CDTF">2011-08-19T09:14:15Z</dcterms:modified>
  <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TC300085359990</vt:lpwstr>
  </property>
</Properties>
</file>